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87"/>
  </p:notesMasterIdLst>
  <p:sldIdLst>
    <p:sldId id="256" r:id="rId3"/>
    <p:sldId id="257" r:id="rId4"/>
    <p:sldId id="258" r:id="rId5"/>
    <p:sldId id="259" r:id="rId6"/>
    <p:sldId id="367" r:id="rId7"/>
    <p:sldId id="265" r:id="rId8"/>
    <p:sldId id="262" r:id="rId9"/>
    <p:sldId id="260" r:id="rId10"/>
    <p:sldId id="366" r:id="rId11"/>
    <p:sldId id="365" r:id="rId12"/>
    <p:sldId id="368" r:id="rId13"/>
    <p:sldId id="369" r:id="rId14"/>
    <p:sldId id="370" r:id="rId15"/>
    <p:sldId id="371" r:id="rId16"/>
    <p:sldId id="266" r:id="rId17"/>
    <p:sldId id="372" r:id="rId18"/>
    <p:sldId id="270" r:id="rId19"/>
    <p:sldId id="434" r:id="rId20"/>
    <p:sldId id="271" r:id="rId21"/>
    <p:sldId id="431" r:id="rId22"/>
    <p:sldId id="432" r:id="rId23"/>
    <p:sldId id="433" r:id="rId24"/>
    <p:sldId id="435" r:id="rId25"/>
    <p:sldId id="436" r:id="rId26"/>
    <p:sldId id="373" r:id="rId27"/>
    <p:sldId id="274" r:id="rId28"/>
    <p:sldId id="374" r:id="rId29"/>
    <p:sldId id="375" r:id="rId30"/>
    <p:sldId id="287" r:id="rId31"/>
    <p:sldId id="288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437" r:id="rId42"/>
    <p:sldId id="438" r:id="rId43"/>
    <p:sldId id="385" r:id="rId44"/>
    <p:sldId id="386" r:id="rId45"/>
    <p:sldId id="387" r:id="rId46"/>
    <p:sldId id="388" r:id="rId47"/>
    <p:sldId id="389" r:id="rId48"/>
    <p:sldId id="390" r:id="rId49"/>
    <p:sldId id="392" r:id="rId50"/>
    <p:sldId id="391" r:id="rId51"/>
    <p:sldId id="393" r:id="rId52"/>
    <p:sldId id="394" r:id="rId53"/>
    <p:sldId id="395" r:id="rId54"/>
    <p:sldId id="396" r:id="rId55"/>
    <p:sldId id="398" r:id="rId56"/>
    <p:sldId id="397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8" r:id="rId74"/>
    <p:sldId id="417" r:id="rId75"/>
    <p:sldId id="419" r:id="rId76"/>
    <p:sldId id="420" r:id="rId77"/>
    <p:sldId id="424" r:id="rId78"/>
    <p:sldId id="423" r:id="rId79"/>
    <p:sldId id="426" r:id="rId80"/>
    <p:sldId id="427" r:id="rId81"/>
    <p:sldId id="425" r:id="rId82"/>
    <p:sldId id="422" r:id="rId83"/>
    <p:sldId id="428" r:id="rId84"/>
    <p:sldId id="429" r:id="rId85"/>
    <p:sldId id="430" r:id="rId86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408" userDrawn="1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715" userDrawn="1">
          <p15:clr>
            <a:srgbClr val="A4A3A4"/>
          </p15:clr>
        </p15:guide>
        <p15:guide id="17" pos="3243">
          <p15:clr>
            <a:srgbClr val="A4A3A4"/>
          </p15:clr>
        </p15:guide>
        <p15:guide id="18" pos="3279" userDrawn="1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731" userDrawn="1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C269"/>
    <a:srgbClr val="00AA47"/>
    <a:srgbClr val="E94872"/>
    <a:srgbClr val="EB666E"/>
    <a:srgbClr val="5AB647"/>
    <a:srgbClr val="E5F1DD"/>
    <a:srgbClr val="953D46"/>
    <a:srgbClr val="8D9DD8"/>
    <a:srgbClr val="686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660"/>
  </p:normalViewPr>
  <p:slideViewPr>
    <p:cSldViewPr showGuides="1">
      <p:cViewPr varScale="1">
        <p:scale>
          <a:sx n="131" d="100"/>
          <a:sy n="131" d="100"/>
        </p:scale>
        <p:origin x="1476" y="126"/>
      </p:cViewPr>
      <p:guideLst>
        <p:guide pos="2807"/>
        <p:guide pos="2916"/>
        <p:guide pos="2481"/>
        <p:guide pos="2408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715"/>
        <p:guide pos="3243"/>
        <p:guide pos="3279"/>
        <p:guide pos="3787"/>
        <p:guide pos="4114"/>
        <p:guide pos="4223"/>
        <p:guide pos="4731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1740" y="96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5F1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1212201" y="1355148"/>
            <a:ext cx="6740019" cy="4262918"/>
          </a:xfrm>
          <a:prstGeom prst="rect">
            <a:avLst/>
          </a:prstGeom>
          <a:solidFill>
            <a:srgbClr val="7DC2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749257" y="2852930"/>
            <a:ext cx="4666167" cy="57607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5/30/2022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5/30/2022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5/30/2022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5/30/2022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E5F1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173163" y="1124720"/>
            <a:ext cx="5530850" cy="4435739"/>
            <a:chOff x="1173163" y="1124720"/>
            <a:chExt cx="5530850" cy="4435739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1173163" y="1124720"/>
              <a:ext cx="4781405" cy="0"/>
            </a:xfrm>
            <a:prstGeom prst="line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704013" y="1816004"/>
              <a:ext cx="0" cy="3744455"/>
            </a:xfrm>
            <a:prstGeom prst="line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5954568" y="1124720"/>
              <a:ext cx="749445" cy="691284"/>
            </a:xfrm>
            <a:prstGeom prst="line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9435" y="1415642"/>
            <a:ext cx="4240563" cy="80072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865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828452" y="846000"/>
            <a:ext cx="4687098" cy="830997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l" defTabSz="457200" rtl="0" eaLnBrk="1" latinLnBrk="0" hangingPunct="1">
              <a:buNone/>
              <a:def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8D9DD8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UNIT 33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E5F1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0497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2E32219-5F3D-7F43-849E-768B69F61FFB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5/30/2022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643183"/>
            <a:ext cx="8105496" cy="4676593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2287588" cy="288925"/>
          </a:xfrm>
        </p:spPr>
        <p:txBody>
          <a:bodyPr/>
          <a:lstStyle>
            <a:lvl1pPr marL="0" indent="0">
              <a:buFontTx/>
              <a:buNone/>
              <a:defRPr sz="16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image" Target="../media/image9.png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image" Target="../media/image1.jpg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2" r:id="rId2"/>
    <p:sldLayoutId id="214748371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00AA47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00AA47"/>
        </a:buClr>
        <a:buFont typeface="KoPub돋움체_Pro Bold" panose="02020603020101020101" pitchFamily="18" charset="-127"/>
        <a:buChar char="≫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30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1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00AA47"/>
        </a:buClr>
        <a:buFont typeface="KoPub돋움체_Pro Light" panose="02020603020101020101" pitchFamily="18" charset="-127"/>
        <a:buChar char="≫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00AA47"/>
        </a:buClr>
        <a:buFont typeface="KoPub돋움체_Pro Light" panose="02020603020101020101" pitchFamily="18" charset="-127"/>
        <a:buChar char="≫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assetstore.unity.com/packages/audio/music/rock/54012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30794" y="3160015"/>
            <a:ext cx="6740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그림으로 이해하고 만들면서 익히는</a:t>
            </a:r>
            <a:endParaRPr lang="ko-KR" altLang="en-US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0793" y="3544214"/>
            <a:ext cx="67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Robot Hunter</a:t>
            </a:r>
            <a:endParaRPr lang="ko-KR" altLang="en-US" sz="4000" b="1" dirty="0">
              <a:solidFill>
                <a:schemeClr val="bg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1422102" y="3543813"/>
            <a:ext cx="6414095" cy="4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438" y="1931218"/>
            <a:ext cx="2709678" cy="14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5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게임 리소스 생각하기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676593"/>
          </a:xfrm>
        </p:spPr>
        <p:txBody>
          <a:bodyPr/>
          <a:lstStyle/>
          <a:p>
            <a:r>
              <a:rPr lang="ko-KR" altLang="en-US" dirty="0" smtClean="0"/>
              <a:t>게임에 사용할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 </a:t>
            </a:r>
            <a:r>
              <a:rPr lang="ko-KR" altLang="en-US" dirty="0" err="1" smtClean="0"/>
              <a:t>캐랙터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: Robot 1 – Animation, Models(</a:t>
            </a:r>
            <a:r>
              <a:rPr lang="ko-KR" altLang="en-US" dirty="0"/>
              <a:t> </a:t>
            </a:r>
            <a:r>
              <a:rPr lang="en-US" altLang="ko-KR" dirty="0" err="1" smtClean="0"/>
              <a:t>fbx</a:t>
            </a:r>
            <a:r>
              <a:rPr lang="ko-KR" altLang="en-US" dirty="0" smtClean="0"/>
              <a:t> </a:t>
            </a:r>
            <a:r>
              <a:rPr lang="en-US" altLang="ko-KR" dirty="0" smtClean="0"/>
              <a:t>), Textures </a:t>
            </a:r>
            <a:r>
              <a:rPr lang="ko-KR" altLang="en-US" dirty="0" smtClean="0"/>
              <a:t>만 설치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프로젝트와 씬 만들기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2270677"/>
            <a:ext cx="6570944" cy="44584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54568" y="3717035"/>
            <a:ext cx="1094533" cy="40324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6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리소스 생각하기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412755"/>
            <a:ext cx="8105496" cy="4676593"/>
          </a:xfrm>
        </p:spPr>
        <p:txBody>
          <a:bodyPr/>
          <a:lstStyle/>
          <a:p>
            <a:r>
              <a:rPr lang="ko-KR" altLang="en-US" dirty="0" smtClean="0"/>
              <a:t>게임에 사용할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플레이어 무기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: Handgun – </a:t>
            </a:r>
            <a:r>
              <a:rPr lang="ko-KR" altLang="en-US" dirty="0" smtClean="0"/>
              <a:t>전체 설치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프로젝트와 씬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2213070"/>
            <a:ext cx="6944965" cy="433489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96960" y="3491569"/>
            <a:ext cx="1094533" cy="3406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87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리소스 생각하기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676593"/>
          </a:xfrm>
        </p:spPr>
        <p:txBody>
          <a:bodyPr/>
          <a:lstStyle/>
          <a:p>
            <a:r>
              <a:rPr lang="ko-KR" altLang="en-US" dirty="0" smtClean="0"/>
              <a:t>게임에 사용할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Particle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: Particle Collection – Material, Prefab-Hit-Hit01, Texture </a:t>
            </a:r>
            <a:r>
              <a:rPr lang="ko-KR" altLang="en-US" dirty="0" smtClean="0"/>
              <a:t>만 설치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프로젝트와 씬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14" y="2261032"/>
            <a:ext cx="6079516" cy="43079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58667" y="3544214"/>
            <a:ext cx="1094533" cy="51846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7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리소스 생각하기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676593"/>
          </a:xfrm>
        </p:spPr>
        <p:txBody>
          <a:bodyPr/>
          <a:lstStyle/>
          <a:p>
            <a:r>
              <a:rPr lang="ko-KR" altLang="en-US" dirty="0" smtClean="0"/>
              <a:t>게임에 사용할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총효과음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/>
              <a:t>Free Laser Weapons </a:t>
            </a:r>
            <a:r>
              <a:rPr lang="en-US" altLang="ko-KR" dirty="0" smtClean="0"/>
              <a:t>– light_blast_1 </a:t>
            </a:r>
            <a:r>
              <a:rPr lang="ko-KR" altLang="en-US" dirty="0" smtClean="0"/>
              <a:t>만 설치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프로젝트와 씬 만들기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95" y="2226076"/>
            <a:ext cx="6585790" cy="43657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59" y="3029745"/>
            <a:ext cx="3147008" cy="34110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319" y="2525385"/>
            <a:ext cx="2176884" cy="28046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51319" y="3486607"/>
            <a:ext cx="1209747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37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리소스 생각하기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676593"/>
          </a:xfrm>
        </p:spPr>
        <p:txBody>
          <a:bodyPr/>
          <a:lstStyle/>
          <a:p>
            <a:r>
              <a:rPr lang="ko-KR" altLang="en-US" dirty="0" smtClean="0"/>
              <a:t>게임에 사용할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배경음악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chemeClr val="tx1"/>
                </a:solidFill>
              </a:rPr>
              <a:t>Energy Hard Rock Pack DEMO </a:t>
            </a:r>
            <a:r>
              <a:rPr lang="en-US" altLang="ko-KR" dirty="0" smtClean="0">
                <a:solidFill>
                  <a:schemeClr val="tx1"/>
                </a:solidFill>
                <a:hlinkClick r:id="rId2"/>
              </a:rPr>
              <a:t>–</a:t>
            </a:r>
            <a:r>
              <a:rPr lang="en-US" altLang="ko-KR" dirty="0" smtClean="0">
                <a:solidFill>
                  <a:schemeClr val="tx1"/>
                </a:solidFill>
              </a:rPr>
              <a:t> Time For </a:t>
            </a:r>
            <a:r>
              <a:rPr lang="en-US" altLang="ko-KR" dirty="0" err="1" smtClean="0">
                <a:solidFill>
                  <a:schemeClr val="tx1"/>
                </a:solidFill>
              </a:rPr>
              <a:t>Action_demo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/>
              <a:t>만 설치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endParaRPr lang="ko-KR" altLang="en-US" dirty="0">
              <a:hlinkClick r:id="rId2"/>
            </a:endParaRPr>
          </a:p>
          <a:p>
            <a:pPr lvl="1"/>
            <a:r>
              <a:rPr lang="en-US" altLang="ko-KR" dirty="0" smtClean="0"/>
              <a:t>– Rage Machine demo.wav </a:t>
            </a:r>
            <a:r>
              <a:rPr lang="ko-KR" altLang="en-US" dirty="0" smtClean="0"/>
              <a:t>만 설치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프로젝트와 씬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69" y="2149844"/>
            <a:ext cx="6766237" cy="44852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666533" y="3429000"/>
            <a:ext cx="1094533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794" y="3025751"/>
            <a:ext cx="3183112" cy="3609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532" y="2460576"/>
            <a:ext cx="2246673" cy="41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8"/>
            <a:ext cx="8111605" cy="4700467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 err="1" smtClean="0"/>
              <a:t>WhiteCity</a:t>
            </a:r>
            <a:r>
              <a:rPr lang="en-US" altLang="ko-KR" dirty="0" smtClean="0"/>
              <a:t>-Scenes-Sample Scene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Scenes </a:t>
            </a:r>
            <a:r>
              <a:rPr lang="ko-KR" altLang="en-US" dirty="0" smtClean="0"/>
              <a:t>폴더에 </a:t>
            </a:r>
            <a:r>
              <a:rPr lang="en-US" altLang="ko-KR" dirty="0" err="1" smtClean="0"/>
              <a:t>drag&amp;drop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Reflection Probe </a:t>
            </a:r>
            <a:r>
              <a:rPr lang="ko-KR" altLang="en-US" dirty="0" smtClean="0"/>
              <a:t>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프로젝트와 씬 만들기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02" y="2131653"/>
            <a:ext cx="5911778" cy="44081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48950" y="2734295"/>
            <a:ext cx="1094533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50288" y="5099603"/>
            <a:ext cx="1094533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805739" y="3079937"/>
            <a:ext cx="2881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>
                <a:solidFill>
                  <a:srgbClr val="FF0000"/>
                </a:solidFill>
              </a:rPr>
              <a:t>WhiteCity</a:t>
            </a:r>
            <a:r>
              <a:rPr lang="en-US" altLang="ko-KR" dirty="0" smtClean="0">
                <a:solidFill>
                  <a:srgbClr val="FF0000"/>
                </a:solidFill>
              </a:rPr>
              <a:t>-Sample Scene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64502" y="2564895"/>
            <a:ext cx="2282537" cy="9793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11237" y="3499312"/>
            <a:ext cx="2235802" cy="22349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56564" y="3772609"/>
            <a:ext cx="2346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 Delete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3. Rename </a:t>
            </a:r>
            <a:r>
              <a:rPr lang="en-US" altLang="ko-KR" dirty="0" err="1" smtClean="0">
                <a:solidFill>
                  <a:srgbClr val="FF0000"/>
                </a:solidFill>
              </a:rPr>
              <a:t>GameScene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>
            <a:stCxn id="7" idx="1"/>
          </p:cNvCxnSpPr>
          <p:nvPr/>
        </p:nvCxnSpPr>
        <p:spPr>
          <a:xfrm flipH="1">
            <a:off x="3254977" y="2849509"/>
            <a:ext cx="2193973" cy="29380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0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씬 저장하기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8"/>
            <a:ext cx="8111605" cy="4700467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 smtClean="0"/>
              <a:t>Ground, Group Position </a:t>
            </a:r>
            <a:r>
              <a:rPr lang="ko-KR" altLang="en-US" dirty="0" smtClean="0"/>
              <a:t>값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프로젝트와 씬 만들기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1945480"/>
            <a:ext cx="4533900" cy="13811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4105092"/>
            <a:ext cx="4533900" cy="13335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19159" y="4869175"/>
            <a:ext cx="2799893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13362" y="2720616"/>
            <a:ext cx="2805690" cy="24777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6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00A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" y="285293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WMR </a:t>
            </a: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카메라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컨트롤러 무기 모델링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4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Camera </a:t>
            </a:r>
            <a:r>
              <a:rPr lang="ko-KR" altLang="en-US" dirty="0" smtClean="0"/>
              <a:t>및 플레이어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 </a:t>
            </a:r>
            <a:r>
              <a:rPr lang="en-US" altLang="ko-KR" dirty="0" smtClean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0C76A-48F9-3AFA-DE99-A7F1D9AF889A}"/>
              </a:ext>
            </a:extLst>
          </p:cNvPr>
          <p:cNvSpPr txBox="1"/>
          <p:nvPr/>
        </p:nvSpPr>
        <p:spPr>
          <a:xfrm>
            <a:off x="366689" y="5675673"/>
            <a:ext cx="8717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Package Manager – Unity Registry</a:t>
            </a:r>
            <a:r>
              <a:rPr lang="ko-KR" altLang="en-US" dirty="0" smtClean="0"/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XR Interaction </a:t>
            </a:r>
            <a:r>
              <a:rPr lang="en-US" altLang="ko-KR" dirty="0" err="1">
                <a:solidFill>
                  <a:srgbClr val="FF0000"/>
                </a:solidFill>
              </a:rPr>
              <a:t>ToolKit</a:t>
            </a:r>
            <a:r>
              <a:rPr lang="ko-KR" altLang="en-US" dirty="0"/>
              <a:t>을 받아야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/>
              <a:t>Samples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Starter Assets</a:t>
            </a:r>
            <a:r>
              <a:rPr lang="ko-KR" altLang="en-US" dirty="0">
                <a:solidFill>
                  <a:srgbClr val="FF0000"/>
                </a:solidFill>
              </a:rPr>
              <a:t>을 </a:t>
            </a:r>
            <a:r>
              <a:rPr lang="en-US" altLang="ko-KR" dirty="0">
                <a:solidFill>
                  <a:srgbClr val="FF0000"/>
                </a:solidFill>
              </a:rPr>
              <a:t>Import </a:t>
            </a:r>
            <a:r>
              <a:rPr lang="ko-KR" altLang="en-US" dirty="0" smtClean="0"/>
              <a:t>한다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52D4F5-49E0-E864-82E6-235C317E4A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22" y="1376124"/>
            <a:ext cx="5242237" cy="40999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2C9B92-2BBB-C9C5-F365-600A4C9795CC}"/>
              </a:ext>
            </a:extLst>
          </p:cNvPr>
          <p:cNvSpPr/>
          <p:nvPr/>
        </p:nvSpPr>
        <p:spPr>
          <a:xfrm>
            <a:off x="3707894" y="1585576"/>
            <a:ext cx="1440175" cy="25880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2C9B92-2BBB-C9C5-F365-600A4C9795CC}"/>
              </a:ext>
            </a:extLst>
          </p:cNvPr>
          <p:cNvSpPr/>
          <p:nvPr/>
        </p:nvSpPr>
        <p:spPr>
          <a:xfrm>
            <a:off x="3709729" y="2704376"/>
            <a:ext cx="1438339" cy="83983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8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Camera </a:t>
            </a:r>
            <a:r>
              <a:rPr lang="ko-KR" altLang="en-US" dirty="0" smtClean="0"/>
              <a:t>및 플레이어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 </a:t>
            </a:r>
            <a:r>
              <a:rPr lang="en-US" altLang="ko-KR" dirty="0" smtClean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DCBCA5-643E-B8F0-9FE5-20F47E3C7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" y="1239934"/>
            <a:ext cx="8947937" cy="47913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00C76A-48F9-3AFA-DE99-A7F1D9AF889A}"/>
              </a:ext>
            </a:extLst>
          </p:cNvPr>
          <p:cNvSpPr txBox="1"/>
          <p:nvPr/>
        </p:nvSpPr>
        <p:spPr>
          <a:xfrm>
            <a:off x="78654" y="6104959"/>
            <a:ext cx="871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XR </a:t>
            </a:r>
            <a:r>
              <a:rPr lang="en-US" altLang="ko-KR" dirty="0">
                <a:solidFill>
                  <a:srgbClr val="FF0000"/>
                </a:solidFill>
              </a:rPr>
              <a:t>Origin (Action-based)</a:t>
            </a:r>
            <a:r>
              <a:rPr lang="ko-KR" altLang="en-US" dirty="0"/>
              <a:t>를 생성한다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493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8804" y="98094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Gun Shooting Game</a:t>
            </a:r>
            <a:endParaRPr lang="ko-KR" altLang="en-US" sz="24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94899" y="1565721"/>
            <a:ext cx="4896595" cy="10454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382838" y="1931218"/>
            <a:ext cx="66115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게임 설계하기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프로젝트와 씬 만들기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SteamVR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카메라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컨트롤러 무기 모델링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총알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오브젝트 및 날아가는 스크립트 구현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</a:t>
            </a:r>
            <a:r>
              <a:rPr lang="en-US" altLang="ko-KR" sz="20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로봇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모델과 애니메이션 설정 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로봇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공격과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죽음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 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Player Damage Effect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 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UI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만들기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9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 로봇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리스폰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Camera </a:t>
            </a:r>
            <a:r>
              <a:rPr lang="ko-KR" altLang="en-US" dirty="0" smtClean="0"/>
              <a:t>및 플레이어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3945" y="1355148"/>
            <a:ext cx="8335923" cy="4676593"/>
          </a:xfrm>
        </p:spPr>
        <p:txBody>
          <a:bodyPr/>
          <a:lstStyle/>
          <a:p>
            <a:r>
              <a:rPr lang="en-US" altLang="ko-KR" dirty="0" err="1" smtClean="0"/>
              <a:t>GsmeScene</a:t>
            </a:r>
            <a:r>
              <a:rPr lang="en-US" altLang="ko-KR" dirty="0" smtClean="0"/>
              <a:t> – </a:t>
            </a:r>
            <a:r>
              <a:rPr lang="en-US" altLang="ko-KR" dirty="0" smtClean="0"/>
              <a:t>XR Origin(</a:t>
            </a:r>
            <a:r>
              <a:rPr lang="en-US" altLang="ko-KR" dirty="0" smtClean="0">
                <a:solidFill>
                  <a:srgbClr val="FF0000"/>
                </a:solidFill>
              </a:rPr>
              <a:t>Position:0,0,0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Hierarchy view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drag&amp;drop</a:t>
            </a:r>
            <a:endParaRPr lang="en-US" altLang="ko-KR" dirty="0" smtClean="0"/>
          </a:p>
          <a:p>
            <a:r>
              <a:rPr lang="en-US" altLang="ko-KR" dirty="0" smtClean="0"/>
              <a:t>Create Empty Object –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“Player” </a:t>
            </a:r>
            <a:r>
              <a:rPr lang="ko-KR" altLang="en-US" dirty="0" smtClean="0"/>
              <a:t>이름 변경 후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CameraRig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로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drag&amp;drop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8474" y="4581140"/>
            <a:ext cx="5101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Sample-Empty Object </a:t>
            </a:r>
            <a:r>
              <a:rPr lang="ko-KR" altLang="en-US" dirty="0" smtClean="0">
                <a:solidFill>
                  <a:srgbClr val="FF0000"/>
                </a:solidFill>
              </a:rPr>
              <a:t>생성 후 </a:t>
            </a:r>
            <a:r>
              <a:rPr lang="en-US" altLang="ko-KR" dirty="0" smtClean="0">
                <a:solidFill>
                  <a:srgbClr val="FF0000"/>
                </a:solidFill>
              </a:rPr>
              <a:t>“Player” </a:t>
            </a:r>
            <a:r>
              <a:rPr lang="ko-KR" altLang="en-US" dirty="0" smtClean="0">
                <a:solidFill>
                  <a:srgbClr val="FF0000"/>
                </a:solidFill>
              </a:rPr>
              <a:t>이름 변경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 “Player”</a:t>
            </a:r>
            <a:r>
              <a:rPr lang="ko-KR" altLang="en-US" dirty="0" smtClean="0">
                <a:solidFill>
                  <a:srgbClr val="FF0000"/>
                </a:solidFill>
              </a:rPr>
              <a:t>로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 </a:t>
            </a:r>
            <a:r>
              <a:rPr lang="en-US" altLang="ko-KR" dirty="0" smtClean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05" y="1465069"/>
            <a:ext cx="3097407" cy="24276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10579" y="3083359"/>
            <a:ext cx="1909421" cy="8094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69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Camera </a:t>
            </a:r>
            <a:r>
              <a:rPr lang="ko-KR" altLang="en-US" dirty="0" smtClean="0"/>
              <a:t>및 플레이어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 </a:t>
            </a:r>
            <a:r>
              <a:rPr lang="en-US" altLang="ko-KR" dirty="0" smtClean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B1FE29-CAAE-649E-C01C-3A8F54D14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42" y="1343162"/>
            <a:ext cx="2894202" cy="5204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2C9B92-2BBB-C9C5-F365-600A4C9795CC}"/>
              </a:ext>
            </a:extLst>
          </p:cNvPr>
          <p:cNvSpPr/>
          <p:nvPr/>
        </p:nvSpPr>
        <p:spPr>
          <a:xfrm>
            <a:off x="4917642" y="5244043"/>
            <a:ext cx="2894202" cy="115768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0C76A-48F9-3AFA-DE99-A7F1D9AF889A}"/>
              </a:ext>
            </a:extLst>
          </p:cNvPr>
          <p:cNvSpPr txBox="1"/>
          <p:nvPr/>
        </p:nvSpPr>
        <p:spPr>
          <a:xfrm>
            <a:off x="498474" y="1585576"/>
            <a:ext cx="4206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만일 </a:t>
            </a:r>
            <a:r>
              <a:rPr lang="en-US" altLang="ko-KR" dirty="0"/>
              <a:t>1</a:t>
            </a:r>
            <a:r>
              <a:rPr lang="ko-KR" altLang="en-US" dirty="0"/>
              <a:t>번처럼 생성해도 </a:t>
            </a:r>
            <a:r>
              <a:rPr lang="en-US" altLang="ko-KR" dirty="0"/>
              <a:t>HMD</a:t>
            </a:r>
            <a:r>
              <a:rPr lang="ko-KR" altLang="en-US" dirty="0"/>
              <a:t>가 </a:t>
            </a:r>
            <a:r>
              <a:rPr lang="ko-KR" altLang="en-US" dirty="0" err="1"/>
              <a:t>트랙킹이</a:t>
            </a:r>
            <a:r>
              <a:rPr lang="ko-KR" altLang="en-US" dirty="0"/>
              <a:t> 안될 </a:t>
            </a:r>
            <a:r>
              <a:rPr lang="ko-KR" altLang="en-US" dirty="0" smtClean="0"/>
              <a:t>시 빨간 </a:t>
            </a:r>
            <a:r>
              <a:rPr lang="ko-KR" altLang="en-US" dirty="0"/>
              <a:t>박스 안에 있는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XR Menu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030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Camera </a:t>
            </a:r>
            <a:r>
              <a:rPr lang="ko-KR" altLang="en-US" dirty="0" smtClean="0"/>
              <a:t>및 플레이어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 </a:t>
            </a:r>
            <a:r>
              <a:rPr lang="en-US" altLang="ko-KR" dirty="0" smtClean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05952F-4C54-281E-BC29-AE0251BBB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174" y="1312765"/>
            <a:ext cx="4197649" cy="40483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666B1C-DC60-DD9B-8951-5606697AB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9" y="1312765"/>
            <a:ext cx="3792944" cy="3991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0C76A-48F9-3AFA-DE99-A7F1D9AF889A}"/>
              </a:ext>
            </a:extLst>
          </p:cNvPr>
          <p:cNvSpPr txBox="1"/>
          <p:nvPr/>
        </p:nvSpPr>
        <p:spPr>
          <a:xfrm>
            <a:off x="251475" y="5507365"/>
            <a:ext cx="8271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밑에 컨트롤러 왼쪽 오른쪽이 </a:t>
            </a:r>
            <a:r>
              <a:rPr lang="ko-KR" altLang="en-US" sz="1200" dirty="0" smtClean="0"/>
              <a:t>추가됨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왼쪽 </a:t>
            </a:r>
            <a:r>
              <a:rPr lang="ko-KR" altLang="en-US" sz="1200" dirty="0"/>
              <a:t>그림은 처음 상태이고 오른쪽은 빨간 </a:t>
            </a:r>
            <a:r>
              <a:rPr lang="ko-KR" altLang="en-US" sz="1200" dirty="0" err="1" smtClean="0"/>
              <a:t>표시선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Line Renderer, XR Interactor Line Visual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제거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오른쪽에 </a:t>
            </a:r>
            <a:r>
              <a:rPr lang="ko-KR" altLang="en-US" sz="1200" dirty="0"/>
              <a:t>빨간 박스 </a:t>
            </a:r>
            <a:r>
              <a:rPr lang="ko-KR" altLang="en-US" sz="1200" dirty="0" smtClean="0"/>
              <a:t>컴포넌트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Input Action Manager, Action Assets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추가해야 한다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상세한 내용 다음 페이지 참조</a:t>
            </a:r>
            <a:r>
              <a:rPr lang="en-US" altLang="ko-KR" sz="1200" dirty="0" smtClean="0"/>
              <a:t>)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2C9B92-2BBB-C9C5-F365-600A4C9795CC}"/>
              </a:ext>
            </a:extLst>
          </p:cNvPr>
          <p:cNvSpPr/>
          <p:nvPr/>
        </p:nvSpPr>
        <p:spPr>
          <a:xfrm>
            <a:off x="4456787" y="3025751"/>
            <a:ext cx="4320524" cy="109453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6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5562" y="350476"/>
            <a:ext cx="8107710" cy="800724"/>
          </a:xfrm>
        </p:spPr>
        <p:txBody>
          <a:bodyPr/>
          <a:lstStyle/>
          <a:p>
            <a:r>
              <a:rPr lang="en-US" altLang="ko-KR" dirty="0" smtClean="0"/>
              <a:t>1. Camera </a:t>
            </a:r>
            <a:r>
              <a:rPr lang="ko-KR" altLang="en-US" dirty="0" smtClean="0"/>
              <a:t>및 플레이어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 </a:t>
            </a:r>
            <a:r>
              <a:rPr lang="en-US" altLang="ko-KR" dirty="0" smtClean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0C76A-48F9-3AFA-DE99-A7F1D9AF889A}"/>
              </a:ext>
            </a:extLst>
          </p:cNvPr>
          <p:cNvSpPr txBox="1"/>
          <p:nvPr/>
        </p:nvSpPr>
        <p:spPr>
          <a:xfrm>
            <a:off x="1402699" y="5822269"/>
            <a:ext cx="5819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Component-Input-Input Action Manager</a:t>
            </a:r>
            <a:r>
              <a:rPr lang="ko-KR" altLang="en-US" dirty="0"/>
              <a:t>를 추가한다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2. XRI </a:t>
            </a:r>
            <a:r>
              <a:rPr lang="en-US" altLang="ko-KR" dirty="0">
                <a:solidFill>
                  <a:srgbClr val="FF0000"/>
                </a:solidFill>
              </a:rPr>
              <a:t>Default Input Actions</a:t>
            </a:r>
            <a:r>
              <a:rPr lang="ko-KR" altLang="en-US" dirty="0"/>
              <a:t>를 </a:t>
            </a:r>
            <a:r>
              <a:rPr lang="ko-KR" altLang="en-US" dirty="0" smtClean="0"/>
              <a:t>추가한다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D6DCCC-50A9-D3B7-42A1-FC07B6C12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11" y="1355148"/>
            <a:ext cx="6016811" cy="39841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2C9B92-2BBB-C9C5-F365-600A4C9795CC}"/>
              </a:ext>
            </a:extLst>
          </p:cNvPr>
          <p:cNvSpPr/>
          <p:nvPr/>
        </p:nvSpPr>
        <p:spPr>
          <a:xfrm>
            <a:off x="6127388" y="2977454"/>
            <a:ext cx="2906033" cy="28803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2C9B92-2BBB-C9C5-F365-600A4C9795CC}"/>
              </a:ext>
            </a:extLst>
          </p:cNvPr>
          <p:cNvSpPr/>
          <p:nvPr/>
        </p:nvSpPr>
        <p:spPr>
          <a:xfrm>
            <a:off x="3016610" y="3203226"/>
            <a:ext cx="2073853" cy="156004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2C9B92-2BBB-C9C5-F365-600A4C9795CC}"/>
              </a:ext>
            </a:extLst>
          </p:cNvPr>
          <p:cNvSpPr/>
          <p:nvPr/>
        </p:nvSpPr>
        <p:spPr>
          <a:xfrm>
            <a:off x="3419860" y="3956773"/>
            <a:ext cx="1209747" cy="11521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19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Camera </a:t>
            </a:r>
            <a:r>
              <a:rPr lang="ko-KR" altLang="en-US" dirty="0" smtClean="0"/>
              <a:t>및 플레이어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303953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 </a:t>
            </a:r>
            <a:r>
              <a:rPr lang="en-US" altLang="ko-KR" dirty="0" smtClean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0C76A-48F9-3AFA-DE99-A7F1D9AF889A}"/>
              </a:ext>
            </a:extLst>
          </p:cNvPr>
          <p:cNvSpPr txBox="1"/>
          <p:nvPr/>
        </p:nvSpPr>
        <p:spPr>
          <a:xfrm>
            <a:off x="193868" y="6179488"/>
            <a:ext cx="806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XRI Default Input Actions</a:t>
            </a:r>
            <a:r>
              <a:rPr lang="ko-KR" altLang="en-US" dirty="0"/>
              <a:t>를 더블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r>
              <a:rPr lang="ko-KR" altLang="en-US" dirty="0"/>
              <a:t>오른손 </a:t>
            </a:r>
            <a:r>
              <a:rPr lang="ko-KR" altLang="en-US" dirty="0" err="1"/>
              <a:t>인터렉션</a:t>
            </a:r>
            <a:r>
              <a:rPr lang="ko-KR" altLang="en-US" dirty="0"/>
              <a:t> 부분의 </a:t>
            </a:r>
            <a:r>
              <a:rPr lang="en-US" altLang="ko-KR" dirty="0"/>
              <a:t>Activate</a:t>
            </a:r>
            <a:r>
              <a:rPr lang="ko-KR" altLang="en-US" dirty="0"/>
              <a:t>라는 액션에 트리거를 누르는 명령어를 입력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129F40-3EFF-6BDB-DB96-CE8B726B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" y="1225452"/>
            <a:ext cx="9028278" cy="48718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2C9B92-2BBB-C9C5-F365-600A4C9795CC}"/>
              </a:ext>
            </a:extLst>
          </p:cNvPr>
          <p:cNvSpPr/>
          <p:nvPr/>
        </p:nvSpPr>
        <p:spPr>
          <a:xfrm>
            <a:off x="5493712" y="2219253"/>
            <a:ext cx="3594602" cy="80649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Camera </a:t>
            </a:r>
            <a:r>
              <a:rPr lang="ko-KR" altLang="en-US" dirty="0" smtClean="0"/>
              <a:t>및 플레이어 설치 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3843097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 </a:t>
            </a:r>
            <a:r>
              <a:rPr lang="en-US" altLang="ko-KR" dirty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" y="1643183"/>
            <a:ext cx="4417241" cy="2829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32" y="3486607"/>
            <a:ext cx="4710736" cy="27792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4161" y="4638747"/>
            <a:ext cx="22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WhiteCity</a:t>
            </a:r>
            <a:r>
              <a:rPr lang="en-US" altLang="ko-KR" dirty="0" smtClean="0"/>
              <a:t> Scene View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34368" y="2976233"/>
            <a:ext cx="22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WhiteCity</a:t>
            </a:r>
            <a:r>
              <a:rPr lang="en-US" altLang="ko-KR" dirty="0" smtClean="0"/>
              <a:t> Game 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930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플레이어</a:t>
            </a:r>
            <a:r>
              <a:rPr lang="en-US" altLang="ko-KR" dirty="0" smtClean="0"/>
              <a:t>(Controller)</a:t>
            </a:r>
            <a:r>
              <a:rPr lang="ko-KR" altLang="en-US" dirty="0" smtClean="0"/>
              <a:t> 무기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6601" y="1239934"/>
            <a:ext cx="8105496" cy="4676593"/>
          </a:xfrm>
        </p:spPr>
        <p:txBody>
          <a:bodyPr/>
          <a:lstStyle/>
          <a:p>
            <a:r>
              <a:rPr lang="ko-KR" altLang="en-US" dirty="0" smtClean="0"/>
              <a:t>무기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(Pistol)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모델링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4591988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 </a:t>
            </a:r>
            <a:r>
              <a:rPr lang="en-US" altLang="ko-KR" dirty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85" y="1412755"/>
            <a:ext cx="7037586" cy="507526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431668" y="6121364"/>
            <a:ext cx="568861" cy="1879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15424" y="2449681"/>
            <a:ext cx="2585105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73009" y="3463016"/>
            <a:ext cx="1677280" cy="4268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7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플레이어</a:t>
            </a:r>
            <a:r>
              <a:rPr lang="en-US" altLang="ko-KR" dirty="0" smtClean="0"/>
              <a:t>(Controller)</a:t>
            </a:r>
            <a:r>
              <a:rPr lang="ko-KR" altLang="en-US" dirty="0" smtClean="0"/>
              <a:t> 무기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6601" y="1239934"/>
            <a:ext cx="8105496" cy="4676593"/>
          </a:xfrm>
        </p:spPr>
        <p:txBody>
          <a:bodyPr/>
          <a:lstStyle/>
          <a:p>
            <a:r>
              <a:rPr lang="ko-KR" altLang="en-US" dirty="0" smtClean="0"/>
              <a:t>무기 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모델링 과정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419167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 </a:t>
            </a:r>
            <a:r>
              <a:rPr lang="en-US" altLang="ko-KR" dirty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57" y="1768479"/>
            <a:ext cx="7050349" cy="479272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43073" y="2631666"/>
            <a:ext cx="563635" cy="54245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19860" y="4628765"/>
            <a:ext cx="2361887" cy="24040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8244" y="3832248"/>
            <a:ext cx="2471616" cy="23042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48244" y="4398337"/>
            <a:ext cx="2471616" cy="23042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8" idx="1"/>
          </p:cNvCxnSpPr>
          <p:nvPr/>
        </p:nvCxnSpPr>
        <p:spPr>
          <a:xfrm flipH="1">
            <a:off x="3419860" y="2902896"/>
            <a:ext cx="3123213" cy="115978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1"/>
            <a:endCxn id="11" idx="3"/>
          </p:cNvCxnSpPr>
          <p:nvPr/>
        </p:nvCxnSpPr>
        <p:spPr>
          <a:xfrm flipH="1">
            <a:off x="3419860" y="2902896"/>
            <a:ext cx="3123213" cy="161065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72222" y="3412079"/>
            <a:ext cx="22130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Pistol </a:t>
            </a:r>
            <a:r>
              <a:rPr lang="ko-KR" altLang="en-US" dirty="0" smtClean="0">
                <a:solidFill>
                  <a:srgbClr val="FF0000"/>
                </a:solidFill>
              </a:rPr>
              <a:t>선택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END </a:t>
            </a:r>
            <a:r>
              <a:rPr lang="ko-KR" altLang="en-US" dirty="0" smtClean="0">
                <a:solidFill>
                  <a:srgbClr val="FF0000"/>
                </a:solidFill>
              </a:rPr>
              <a:t>를 </a:t>
            </a:r>
            <a:r>
              <a:rPr lang="en-US" altLang="ko-KR" dirty="0" smtClean="0">
                <a:solidFill>
                  <a:srgbClr val="FF0000"/>
                </a:solidFill>
              </a:rPr>
              <a:t>Controller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(left, right)</a:t>
            </a:r>
            <a:r>
              <a:rPr lang="ko-KR" altLang="en-US" dirty="0" smtClean="0">
                <a:solidFill>
                  <a:srgbClr val="FF0000"/>
                </a:solidFill>
              </a:rPr>
              <a:t>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     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3. Model 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55450" y="4062677"/>
            <a:ext cx="563635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634043" y="4638747"/>
            <a:ext cx="563635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848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플레이어</a:t>
            </a:r>
            <a:r>
              <a:rPr lang="en-US" altLang="ko-KR" dirty="0" smtClean="0"/>
              <a:t>(Controller)</a:t>
            </a:r>
            <a:r>
              <a:rPr lang="ko-KR" altLang="en-US" dirty="0" smtClean="0"/>
              <a:t> 무기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6601" y="1239934"/>
            <a:ext cx="8105496" cy="4676593"/>
          </a:xfrm>
        </p:spPr>
        <p:txBody>
          <a:bodyPr/>
          <a:lstStyle/>
          <a:p>
            <a:r>
              <a:rPr lang="ko-KR" altLang="en-US" dirty="0" smtClean="0"/>
              <a:t>무기 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모델링 완료 화면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</a:t>
            </a:r>
            <a:r>
              <a:rPr lang="en-US" altLang="ko-KR" dirty="0" smtClean="0"/>
              <a:t>: Model </a:t>
            </a:r>
            <a:r>
              <a:rPr lang="ko-KR" altLang="en-US" dirty="0" smtClean="0"/>
              <a:t>삭제 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</a:t>
            </a:r>
            <a:r>
              <a:rPr lang="en-US" altLang="ko-KR" dirty="0" smtClean="0"/>
              <a:t>: Model </a:t>
            </a:r>
            <a:r>
              <a:rPr lang="ko-KR" altLang="en-US" dirty="0" smtClean="0"/>
              <a:t>삭제 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5168058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 smtClean="0"/>
              <a:t>3 </a:t>
            </a:r>
            <a:r>
              <a:rPr lang="en-US" altLang="ko-KR" dirty="0"/>
              <a:t>WMR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컨트롤러 무기 모델링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8" y="1758397"/>
            <a:ext cx="4262918" cy="24963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125" y="3407460"/>
            <a:ext cx="5193675" cy="302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7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00A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" y="285293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총알 오브젝트 및 날아가는 스크립트 구현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346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00A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" y="285293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게임 설계하기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132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총알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총알 오브젝트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073525" cy="28892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1" y="2204225"/>
            <a:ext cx="2103181" cy="19390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22" y="2204226"/>
            <a:ext cx="3869894" cy="2664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54" y="1643183"/>
            <a:ext cx="4152900" cy="4533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4993" y="3741070"/>
            <a:ext cx="1316230" cy="4021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6261" y="5272424"/>
            <a:ext cx="45115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Empty Object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(Bullet </a:t>
            </a:r>
            <a:r>
              <a:rPr lang="ko-KR" altLang="en-US" dirty="0" smtClean="0"/>
              <a:t>변경</a:t>
            </a:r>
            <a:r>
              <a:rPr lang="en-US" altLang="ko-KR" dirty="0"/>
              <a:t>)</a:t>
            </a:r>
            <a:r>
              <a:rPr lang="en-US" altLang="ko-KR" dirty="0" smtClean="0"/>
              <a:t>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Capsule Object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(Bullet Model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Bullet Inspector 0.03, 0.1, Z-Axis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Bullet Model (90,0,0)(0.05,0.05,0.05)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                               Capsule Collider 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97470" y="4350712"/>
            <a:ext cx="3074530" cy="5184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72375" y="2622502"/>
            <a:ext cx="4094849" cy="35449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2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총알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총알 </a:t>
            </a:r>
            <a:r>
              <a:rPr lang="en-US" altLang="ko-KR" dirty="0" smtClean="0"/>
              <a:t>Renderer, Material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943211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1" y="2170380"/>
            <a:ext cx="5305425" cy="35718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2070" y="3554132"/>
            <a:ext cx="810592" cy="16290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87983" y="2737716"/>
            <a:ext cx="819134" cy="7488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87623" y="4014988"/>
            <a:ext cx="810592" cy="16290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65" y="2170380"/>
            <a:ext cx="4171950" cy="22193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441686" y="2593697"/>
            <a:ext cx="3533153" cy="1440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823109" y="4763379"/>
            <a:ext cx="5320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Bullet </a:t>
            </a:r>
            <a:r>
              <a:rPr lang="ko-KR" altLang="en-US" dirty="0" smtClean="0">
                <a:solidFill>
                  <a:srgbClr val="FF0000"/>
                </a:solidFill>
              </a:rPr>
              <a:t>선택 </a:t>
            </a:r>
            <a:r>
              <a:rPr lang="en-US" altLang="ko-KR" dirty="0" smtClean="0">
                <a:solidFill>
                  <a:srgbClr val="FF0000"/>
                </a:solidFill>
              </a:rPr>
              <a:t>– Effects-Trail Renderer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component </a:t>
            </a:r>
            <a:r>
              <a:rPr lang="ko-KR" altLang="en-US" dirty="0">
                <a:solidFill>
                  <a:srgbClr val="FF0000"/>
                </a:solidFill>
              </a:rPr>
              <a:t>추가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Assets-Materials </a:t>
            </a:r>
            <a:r>
              <a:rPr lang="ko-KR" altLang="en-US" dirty="0" smtClean="0">
                <a:solidFill>
                  <a:srgbClr val="FF0000"/>
                </a:solidFill>
              </a:rPr>
              <a:t>폴더에 </a:t>
            </a:r>
            <a:r>
              <a:rPr lang="en-US" altLang="ko-KR" dirty="0" smtClean="0">
                <a:solidFill>
                  <a:srgbClr val="FF0000"/>
                </a:solidFill>
              </a:rPr>
              <a:t>Material </a:t>
            </a:r>
            <a:r>
              <a:rPr lang="ko-KR" altLang="en-US" dirty="0" smtClean="0">
                <a:solidFill>
                  <a:srgbClr val="FF0000"/>
                </a:solidFill>
              </a:rPr>
              <a:t>추가 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“Effect Color” </a:t>
            </a:r>
            <a:r>
              <a:rPr lang="ko-KR" altLang="en-US" dirty="0" smtClean="0">
                <a:solidFill>
                  <a:srgbClr val="FF0000"/>
                </a:solidFill>
              </a:rPr>
              <a:t>이름 변경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en-US" altLang="ko-KR" dirty="0">
                <a:solidFill>
                  <a:srgbClr val="FF0000"/>
                </a:solidFill>
              </a:rPr>
              <a:t>Effect </a:t>
            </a:r>
            <a:r>
              <a:rPr lang="en-US" altLang="ko-KR" dirty="0" smtClean="0">
                <a:solidFill>
                  <a:srgbClr val="FF0000"/>
                </a:solidFill>
              </a:rPr>
              <a:t>Color”</a:t>
            </a:r>
            <a:r>
              <a:rPr lang="ko-KR" altLang="en-US" dirty="0" smtClean="0">
                <a:solidFill>
                  <a:srgbClr val="FF0000"/>
                </a:solidFill>
              </a:rPr>
              <a:t>의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Shader</a:t>
            </a:r>
            <a:r>
              <a:rPr lang="ko-KR" altLang="en-US" dirty="0" smtClean="0">
                <a:solidFill>
                  <a:srgbClr val="FF0000"/>
                </a:solidFill>
              </a:rPr>
              <a:t>을 </a:t>
            </a:r>
            <a:r>
              <a:rPr lang="en-US" altLang="ko-KR" dirty="0" smtClean="0">
                <a:solidFill>
                  <a:srgbClr val="FF0000"/>
                </a:solidFill>
              </a:rPr>
              <a:t>Particles&gt;Additive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 smtClean="0">
                <a:solidFill>
                  <a:srgbClr val="FF0000"/>
                </a:solidFill>
              </a:rPr>
              <a:t>Effect Color</a:t>
            </a:r>
            <a:r>
              <a:rPr lang="ko-KR" altLang="en-US" dirty="0" smtClean="0">
                <a:solidFill>
                  <a:srgbClr val="FF0000"/>
                </a:solidFill>
              </a:rPr>
              <a:t>를 </a:t>
            </a:r>
            <a:r>
              <a:rPr lang="en-US" altLang="ko-KR" dirty="0" smtClean="0">
                <a:solidFill>
                  <a:srgbClr val="FF0000"/>
                </a:solidFill>
              </a:rPr>
              <a:t>Bullet</a:t>
            </a:r>
            <a:r>
              <a:rPr lang="ko-KR" altLang="en-US" dirty="0" smtClean="0">
                <a:solidFill>
                  <a:srgbClr val="FF0000"/>
                </a:solidFill>
              </a:rPr>
              <a:t>에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>
            <a:stCxn id="13" idx="1"/>
          </p:cNvCxnSpPr>
          <p:nvPr/>
        </p:nvCxnSpPr>
        <p:spPr>
          <a:xfrm flipH="1">
            <a:off x="978471" y="3112162"/>
            <a:ext cx="2909512" cy="52342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46008" y="3025751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31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총알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총알 </a:t>
            </a:r>
            <a:r>
              <a:rPr lang="en-US" altLang="ko-KR" dirty="0" smtClean="0"/>
              <a:t>Trail Renderer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4" y="87313"/>
            <a:ext cx="4073525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66" y="1819304"/>
            <a:ext cx="4435739" cy="474958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650287" y="3140965"/>
            <a:ext cx="4205311" cy="80649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50287" y="4010844"/>
            <a:ext cx="4205311" cy="16072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54568" y="4005070"/>
            <a:ext cx="1906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마우스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우더블클릭하여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점을 추가 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그림과 같이 변경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8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총알 날아가는 </a:t>
            </a:r>
            <a:r>
              <a:rPr lang="ko-KR" altLang="en-US" dirty="0" err="1" smtClean="0"/>
              <a:t>스트립트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총알 </a:t>
            </a:r>
            <a:r>
              <a:rPr lang="en-US" altLang="ko-KR" dirty="0" smtClean="0"/>
              <a:t>Trail Renderer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총알이 초당 </a:t>
            </a:r>
            <a:r>
              <a:rPr lang="en-US" altLang="ko-KR" dirty="0" smtClean="0"/>
              <a:t>25</a:t>
            </a:r>
            <a:r>
              <a:rPr lang="ko-KR" altLang="en-US" dirty="0" smtClean="0"/>
              <a:t>거리를 날아가다가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초 후 제거됨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1" y="2665742"/>
            <a:ext cx="6975225" cy="36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5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총알 날아가는 스크립트 적용 및 </a:t>
            </a:r>
            <a:r>
              <a:rPr lang="en-US" altLang="ko-KR" dirty="0" smtClean="0"/>
              <a:t>Prefab</a:t>
            </a:r>
            <a:r>
              <a:rPr lang="ko-KR" altLang="en-US" dirty="0" smtClean="0"/>
              <a:t>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8" y="1457757"/>
            <a:ext cx="5305425" cy="3276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23" y="2910537"/>
            <a:ext cx="5033546" cy="32897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9082" y="2863469"/>
            <a:ext cx="810592" cy="16290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38323" y="2046432"/>
            <a:ext cx="819134" cy="7488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1"/>
            <a:endCxn id="10" idx="3"/>
          </p:cNvCxnSpPr>
          <p:nvPr/>
        </p:nvCxnSpPr>
        <p:spPr>
          <a:xfrm flipH="1">
            <a:off x="1119674" y="2420878"/>
            <a:ext cx="2818649" cy="524043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6348" y="2383128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053537" y="4235498"/>
            <a:ext cx="810592" cy="16290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394743" y="3444852"/>
            <a:ext cx="819134" cy="7488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6" idx="3"/>
            <a:endCxn id="17" idx="1"/>
          </p:cNvCxnSpPr>
          <p:nvPr/>
        </p:nvCxnSpPr>
        <p:spPr>
          <a:xfrm flipV="1">
            <a:off x="4864129" y="3819298"/>
            <a:ext cx="2530614" cy="497652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52768" y="3732887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514" y="4811568"/>
            <a:ext cx="21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BulletCtrl</a:t>
            </a:r>
            <a:r>
              <a:rPr lang="en-US" altLang="ko-KR" dirty="0" smtClean="0"/>
              <a:t> script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35797" y="2399001"/>
            <a:ext cx="161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Bullet Prefab</a:t>
            </a:r>
            <a:r>
              <a:rPr lang="ko-KR" altLang="en-US" dirty="0" smtClean="0"/>
              <a:t>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607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총알 </a:t>
            </a:r>
            <a:r>
              <a:rPr lang="en-US" altLang="ko-KR" dirty="0" smtClean="0"/>
              <a:t>Tag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54" y="2021889"/>
            <a:ext cx="5126849" cy="10400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235" y="3774642"/>
            <a:ext cx="5242237" cy="202925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199721" y="2575286"/>
            <a:ext cx="2361887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037292" y="4753961"/>
            <a:ext cx="5011810" cy="51846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35754" y="5991262"/>
            <a:ext cx="343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Tag </a:t>
            </a:r>
            <a:r>
              <a:rPr lang="ko-KR" altLang="en-US" dirty="0" err="1" smtClean="0">
                <a:solidFill>
                  <a:srgbClr val="FF0000"/>
                </a:solidFill>
              </a:rPr>
              <a:t>우클릭</a:t>
            </a:r>
            <a:r>
              <a:rPr lang="ko-KR" altLang="en-US" dirty="0" smtClean="0">
                <a:solidFill>
                  <a:srgbClr val="FF0000"/>
                </a:solidFill>
              </a:rPr>
              <a:t> 후 </a:t>
            </a:r>
            <a:r>
              <a:rPr lang="en-US" altLang="ko-KR" dirty="0" smtClean="0">
                <a:solidFill>
                  <a:srgbClr val="FF0000"/>
                </a:solidFill>
              </a:rPr>
              <a:t>“Bullet” Tag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1947" y="314301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 Apply </a:t>
            </a:r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/>
          <p:cNvCxnSpPr>
            <a:endCxn id="21" idx="0"/>
          </p:cNvCxnSpPr>
          <p:nvPr/>
        </p:nvCxnSpPr>
        <p:spPr>
          <a:xfrm>
            <a:off x="4399179" y="2748107"/>
            <a:ext cx="144018" cy="2005854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501948" y="2804687"/>
            <a:ext cx="1316726" cy="15095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94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총알 발사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643183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총구에서 총알 발사되는 효과 </a:t>
            </a:r>
            <a:r>
              <a:rPr lang="ko-KR" altLang="en-US" dirty="0" err="1" smtClean="0"/>
              <a:t>스트립트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024597"/>
            <a:ext cx="66294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05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총알 발사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643183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총구에서 총알 발사되는 효과 </a:t>
            </a:r>
            <a:r>
              <a:rPr lang="ko-KR" altLang="en-US" dirty="0" err="1" smtClean="0"/>
              <a:t>스트립트</a:t>
            </a:r>
            <a:r>
              <a:rPr lang="ko-KR" altLang="en-US" dirty="0" smtClean="0"/>
              <a:t> 적용 및 </a:t>
            </a:r>
            <a:r>
              <a:rPr lang="en-US" altLang="ko-KR" dirty="0" err="1" smtClean="0"/>
              <a:t>Position&amp;Rotation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161646"/>
            <a:ext cx="5343525" cy="3295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13" y="4120284"/>
            <a:ext cx="4152900" cy="20478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64950" y="3282107"/>
            <a:ext cx="810592" cy="16290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48379" y="2760745"/>
            <a:ext cx="819134" cy="7488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1"/>
            <a:endCxn id="9" idx="3"/>
          </p:cNvCxnSpPr>
          <p:nvPr/>
        </p:nvCxnSpPr>
        <p:spPr>
          <a:xfrm flipH="1">
            <a:off x="1975542" y="3135191"/>
            <a:ext cx="3072837" cy="228368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03938" y="2804448"/>
            <a:ext cx="142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64950" y="3713347"/>
            <a:ext cx="810592" cy="16290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9" idx="2"/>
            <a:endCxn id="14" idx="0"/>
          </p:cNvCxnSpPr>
          <p:nvPr/>
        </p:nvCxnSpPr>
        <p:spPr>
          <a:xfrm>
            <a:off x="1570246" y="3445010"/>
            <a:ext cx="0" cy="268337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0151" y="3394512"/>
            <a:ext cx="85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 smtClean="0">
                <a:solidFill>
                  <a:srgbClr val="FF0000"/>
                </a:solidFill>
              </a:rPr>
              <a:t>. copy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38812" y="4926782"/>
            <a:ext cx="4047988" cy="3954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54568" y="5365717"/>
            <a:ext cx="263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en-US" altLang="ko-KR" dirty="0" err="1">
                <a:solidFill>
                  <a:srgbClr val="FF0000"/>
                </a:solidFill>
              </a:rPr>
              <a:t>Position&amp;Rotation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583420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총알 발사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Controller(left, right)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Audio Source </a:t>
            </a:r>
            <a:r>
              <a:rPr lang="ko-KR" altLang="en-US" dirty="0" smtClean="0"/>
              <a:t>컴포넌트 추가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1807919"/>
            <a:ext cx="4152900" cy="4886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152505" y="6466510"/>
            <a:ext cx="2246673" cy="2277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220572" y="2982557"/>
            <a:ext cx="4163122" cy="3384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393916" y="5330031"/>
            <a:ext cx="278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Add Component </a:t>
            </a:r>
            <a:r>
              <a:rPr lang="ko-KR" altLang="en-US" dirty="0" smtClean="0">
                <a:solidFill>
                  <a:srgbClr val="FF0000"/>
                </a:solidFill>
              </a:rPr>
              <a:t>클릭 후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“Audio&gt;Audio Source”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638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 smtClean="0"/>
              <a:t>Trigger </a:t>
            </a:r>
            <a:r>
              <a:rPr lang="ko-KR" altLang="en-US" dirty="0" smtClean="0"/>
              <a:t>입력으로 총알 발사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총알 발사되는 </a:t>
            </a:r>
            <a:r>
              <a:rPr lang="ko-KR" altLang="en-US" dirty="0" err="1" smtClean="0"/>
              <a:t>스트립트</a:t>
            </a:r>
            <a:endParaRPr lang="en-US" altLang="ko-KR" dirty="0" smtClean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7D6CA2-D37D-4266-C3AD-9646F8DD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4" y="1720381"/>
            <a:ext cx="7769787" cy="4021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00C76A-48F9-3AFA-DE99-A7F1D9AF889A}"/>
              </a:ext>
            </a:extLst>
          </p:cNvPr>
          <p:cNvSpPr txBox="1"/>
          <p:nvPr/>
        </p:nvSpPr>
        <p:spPr>
          <a:xfrm>
            <a:off x="769938" y="5742158"/>
            <a:ext cx="9086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/>
              <a:t>컨트롤러 </a:t>
            </a:r>
            <a:r>
              <a:rPr lang="en-US" altLang="ko-KR" sz="1200" dirty="0" err="1">
                <a:solidFill>
                  <a:srgbClr val="FF0000"/>
                </a:solidFill>
              </a:rPr>
              <a:t>ActionBasedController</a:t>
            </a:r>
            <a:r>
              <a:rPr lang="ko-KR" altLang="en-US" sz="1200" dirty="0"/>
              <a:t>를 가져와야 한다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>*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en-US" altLang="ko-KR" sz="1200" dirty="0"/>
              <a:t>namespace </a:t>
            </a:r>
            <a:r>
              <a:rPr lang="en-US" altLang="ko-KR" sz="1200" dirty="0" smtClean="0"/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using </a:t>
            </a:r>
            <a:r>
              <a:rPr lang="en-US" altLang="ko-KR" sz="1200" dirty="0" err="1">
                <a:solidFill>
                  <a:srgbClr val="FF0000"/>
                </a:solidFill>
              </a:rPr>
              <a:t>UnityEngine.XR.Interaction.Toolkit</a:t>
            </a:r>
            <a:r>
              <a:rPr lang="en-US" altLang="ko-KR" sz="1200" dirty="0" smtClean="0">
                <a:solidFill>
                  <a:srgbClr val="FF0000"/>
                </a:solidFill>
              </a:rPr>
              <a:t>;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추가해야 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2. Start</a:t>
            </a:r>
            <a:r>
              <a:rPr lang="ko-KR" altLang="en-US" sz="1200" dirty="0"/>
              <a:t>에서 </a:t>
            </a:r>
            <a:r>
              <a:rPr lang="en-US" altLang="ko-KR" sz="1200" dirty="0"/>
              <a:t>Controller</a:t>
            </a:r>
            <a:r>
              <a:rPr lang="ko-KR" altLang="en-US" sz="1200" dirty="0"/>
              <a:t>를 할당하고 바로 아래 코드처럼 </a:t>
            </a:r>
            <a:r>
              <a:rPr lang="en-US" altLang="ko-KR" sz="1200" dirty="0" err="1"/>
              <a:t>a</a:t>
            </a:r>
            <a:r>
              <a:rPr lang="en-US" altLang="ko-KR" sz="1200" dirty="0" err="1" smtClean="0"/>
              <a:t>ctivateAction</a:t>
            </a:r>
            <a:r>
              <a:rPr lang="ko-KR" altLang="en-US" sz="1200" dirty="0"/>
              <a:t>의 액션을 실행 </a:t>
            </a:r>
            <a:r>
              <a:rPr lang="ko-KR" altLang="en-US" sz="1200" dirty="0" smtClean="0"/>
              <a:t>시 </a:t>
            </a:r>
            <a:r>
              <a:rPr lang="ko-KR" altLang="en-US" sz="1200" dirty="0"/>
              <a:t>가져온다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46009" y="4284148"/>
            <a:ext cx="3110778" cy="2277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46009" y="4714108"/>
            <a:ext cx="3514026" cy="5583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8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게임 기획하기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로봇 </a:t>
            </a:r>
            <a:r>
              <a:rPr lang="ko-KR" altLang="en-US" dirty="0" err="1" smtClean="0"/>
              <a:t>헌터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다가오는 로봇들을 쓰러뜨리는 게임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 상단에 </a:t>
            </a:r>
            <a:r>
              <a:rPr lang="en-US" altLang="ko-KR" dirty="0" smtClean="0"/>
              <a:t>Score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하단에 </a:t>
            </a:r>
            <a:r>
              <a:rPr lang="en-US" altLang="ko-KR" dirty="0" smtClean="0"/>
              <a:t>HP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 로봇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플레이어에게 다가와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초에 한 번씩 주먹으로 공격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플레이어 </a:t>
            </a:r>
            <a:r>
              <a:rPr lang="en-US" altLang="ko-KR" dirty="0" smtClean="0"/>
              <a:t>: 10 </a:t>
            </a:r>
            <a:r>
              <a:rPr lang="ko-KR" altLang="en-US" dirty="0" err="1" smtClean="0"/>
              <a:t>데미지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빨간 화면으로 전환</a:t>
            </a:r>
            <a:r>
              <a:rPr lang="en-US" altLang="ko-KR" dirty="0" smtClean="0"/>
              <a:t>, HP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되면 게인 다시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컨트롤러 </a:t>
            </a:r>
            <a:r>
              <a:rPr lang="ko-KR" altLang="en-US" dirty="0" err="1" smtClean="0"/>
              <a:t>트리거</a:t>
            </a:r>
            <a:r>
              <a:rPr lang="ko-KR" altLang="en-US" dirty="0" smtClean="0"/>
              <a:t> 버튼 클릭하면 총알 발사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로봇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발 맞히면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파란 </a:t>
            </a:r>
            <a:r>
              <a:rPr lang="ko-KR" altLang="en-US" dirty="0" err="1" smtClean="0"/>
              <a:t>이펙트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사라지고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점 획득</a:t>
            </a:r>
            <a:endParaRPr lang="en-US" altLang="ko-KR" dirty="0"/>
          </a:p>
          <a:p>
            <a:pPr lvl="1"/>
            <a:r>
              <a:rPr lang="ko-KR" altLang="en-US" dirty="0" smtClean="0"/>
              <a:t>적 로봇이 </a:t>
            </a:r>
            <a:r>
              <a:rPr lang="ko-KR" altLang="en-US" dirty="0" err="1" smtClean="0"/>
              <a:t>리스폰될</a:t>
            </a:r>
            <a:r>
              <a:rPr lang="ko-KR" altLang="en-US" dirty="0" smtClean="0"/>
              <a:t> 때마다 </a:t>
            </a:r>
            <a:r>
              <a:rPr lang="en-US" altLang="ko-KR" dirty="0" smtClean="0"/>
              <a:t>0.01</a:t>
            </a:r>
            <a:r>
              <a:rPr lang="ko-KR" altLang="en-US" dirty="0" smtClean="0"/>
              <a:t>초 단축되어 공격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게임 설계하기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411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 smtClean="0"/>
              <a:t>Trigger </a:t>
            </a:r>
            <a:r>
              <a:rPr lang="ko-KR" altLang="en-US" dirty="0" smtClean="0"/>
              <a:t>입력으로 총알 발사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총알 발사되는 </a:t>
            </a:r>
            <a:r>
              <a:rPr lang="ko-KR" altLang="en-US" dirty="0" err="1" smtClean="0"/>
              <a:t>스트립트</a:t>
            </a:r>
            <a:endParaRPr lang="en-US" altLang="ko-KR" dirty="0" smtClean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0C76A-48F9-3AFA-DE99-A7F1D9AF889A}"/>
              </a:ext>
            </a:extLst>
          </p:cNvPr>
          <p:cNvSpPr txBox="1"/>
          <p:nvPr/>
        </p:nvSpPr>
        <p:spPr>
          <a:xfrm>
            <a:off x="525003" y="5912887"/>
            <a:ext cx="9086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셋팅한</a:t>
            </a:r>
            <a:r>
              <a:rPr lang="ko-KR" altLang="en-US" sz="1200" dirty="0"/>
              <a:t> 함수로 불러오면 된다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err="1"/>
              <a:t>햅틱</a:t>
            </a:r>
            <a:r>
              <a:rPr lang="en-US" altLang="ko-KR" sz="1200" dirty="0"/>
              <a:t> (</a:t>
            </a:r>
            <a:r>
              <a:rPr lang="ko-KR" altLang="en-US" sz="1200" dirty="0"/>
              <a:t>진동</a:t>
            </a:r>
            <a:r>
              <a:rPr lang="en-US" altLang="ko-KR" sz="1200" dirty="0"/>
              <a:t>)</a:t>
            </a:r>
            <a:r>
              <a:rPr lang="ko-KR" altLang="en-US" sz="1200" dirty="0"/>
              <a:t>을 원한다면 </a:t>
            </a:r>
            <a:r>
              <a:rPr lang="en-US" altLang="ko-KR" sz="1200" dirty="0"/>
              <a:t>Shoot </a:t>
            </a:r>
            <a:r>
              <a:rPr lang="ko-KR" altLang="en-US" sz="1200" dirty="0"/>
              <a:t>함수의 </a:t>
            </a:r>
            <a:r>
              <a:rPr lang="en-US" altLang="ko-KR" sz="1200" dirty="0" err="1"/>
              <a:t>controller.SendHapticImpulse</a:t>
            </a:r>
            <a:r>
              <a:rPr lang="en-US" altLang="ko-KR" sz="1200" dirty="0"/>
              <a:t> </a:t>
            </a:r>
            <a:r>
              <a:rPr lang="ko-KR" altLang="en-US" sz="1200" dirty="0"/>
              <a:t>코드를 사용하면 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E651E8-A98A-F523-3F5C-413A0CD87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2" y="1728148"/>
            <a:ext cx="8774626" cy="394752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4462" y="2564895"/>
            <a:ext cx="5544891" cy="16129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4157" y="4869175"/>
            <a:ext cx="2884792" cy="2823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00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en-US" altLang="ko-KR" dirty="0" smtClean="0"/>
              <a:t>Trigger </a:t>
            </a:r>
            <a:r>
              <a:rPr lang="ko-KR" altLang="en-US" dirty="0" smtClean="0"/>
              <a:t>입력으로 총알 발사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297541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a</a:t>
            </a:r>
            <a:r>
              <a:rPr lang="en-US" altLang="ko-KR" dirty="0" err="1" smtClean="0"/>
              <a:t>ctivateAction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 참고</a:t>
            </a:r>
            <a:endParaRPr lang="en-US" altLang="ko-KR" dirty="0" smtClean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0C76A-48F9-3AFA-DE99-A7F1D9AF889A}"/>
              </a:ext>
            </a:extLst>
          </p:cNvPr>
          <p:cNvSpPr txBox="1"/>
          <p:nvPr/>
        </p:nvSpPr>
        <p:spPr>
          <a:xfrm>
            <a:off x="1576436" y="6209372"/>
            <a:ext cx="656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가이드 라인 </a:t>
            </a:r>
            <a:r>
              <a:rPr lang="en-US" altLang="ko-KR" sz="1200" dirty="0" smtClean="0"/>
              <a:t>URL</a:t>
            </a:r>
          </a:p>
          <a:p>
            <a:r>
              <a:rPr lang="en-US" altLang="ko-KR" sz="1200" dirty="0" smtClean="0"/>
              <a:t>https</a:t>
            </a:r>
            <a:r>
              <a:rPr lang="en-US" altLang="ko-KR" sz="1200" dirty="0"/>
              <a:t>://</a:t>
            </a:r>
            <a:r>
              <a:rPr lang="en-US" altLang="ko-KR" sz="1200" dirty="0" smtClean="0"/>
              <a:t>docs.unity3d.com/Packages/com.unity.xr.interaction.toolkit@2.0/manual/index.html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CA5FEC-1F22-CD83-1780-162708374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353" y="1796425"/>
            <a:ext cx="3829652" cy="428220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3648DD-5689-EE33-58D1-436D19A6B4CB}"/>
              </a:ext>
            </a:extLst>
          </p:cNvPr>
          <p:cNvSpPr/>
          <p:nvPr/>
        </p:nvSpPr>
        <p:spPr>
          <a:xfrm>
            <a:off x="2484354" y="5540006"/>
            <a:ext cx="3829652" cy="546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86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총알 발사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412755"/>
            <a:ext cx="8105496" cy="4676593"/>
          </a:xfrm>
        </p:spPr>
        <p:txBody>
          <a:bodyPr/>
          <a:lstStyle/>
          <a:p>
            <a:r>
              <a:rPr lang="ko-KR" altLang="en-US" dirty="0" smtClean="0"/>
              <a:t>총알 발사 </a:t>
            </a:r>
            <a:r>
              <a:rPr lang="ko-KR" altLang="en-US" dirty="0" err="1" smtClean="0"/>
              <a:t>스트립트</a:t>
            </a:r>
            <a:r>
              <a:rPr lang="ko-KR" altLang="en-US" dirty="0" smtClean="0"/>
              <a:t> 적용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20" y="1816004"/>
            <a:ext cx="5305425" cy="3238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38" y="4023676"/>
            <a:ext cx="3802062" cy="23544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7545" y="2616319"/>
            <a:ext cx="1152140" cy="31273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71966" y="3253728"/>
            <a:ext cx="819134" cy="7488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1"/>
            <a:endCxn id="9" idx="3"/>
          </p:cNvCxnSpPr>
          <p:nvPr/>
        </p:nvCxnSpPr>
        <p:spPr>
          <a:xfrm flipH="1" flipV="1">
            <a:off x="1979685" y="2772689"/>
            <a:ext cx="2192281" cy="855485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83444" y="2756237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04252" y="5285902"/>
            <a:ext cx="3782547" cy="7488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196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총알 발사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412755"/>
            <a:ext cx="8105496" cy="467659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Controller(left, right)</a:t>
            </a:r>
            <a:r>
              <a:rPr lang="ko-KR" altLang="en-US" dirty="0" smtClean="0"/>
              <a:t>의 총알 발사 </a:t>
            </a:r>
            <a:r>
              <a:rPr lang="ko-KR" altLang="en-US" dirty="0" err="1" smtClean="0"/>
              <a:t>스트립트에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총알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발사 효과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효과음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5" y="1811678"/>
            <a:ext cx="5295900" cy="3305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1" y="4415246"/>
            <a:ext cx="3381375" cy="2066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607" y="3889856"/>
            <a:ext cx="4164797" cy="25840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2331" y="2910537"/>
            <a:ext cx="864105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08190" y="5049909"/>
            <a:ext cx="864105" cy="7985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67126" y="2359630"/>
            <a:ext cx="864105" cy="7985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2"/>
          </p:cNvCxnSpPr>
          <p:nvPr/>
        </p:nvCxnSpPr>
        <p:spPr>
          <a:xfrm>
            <a:off x="4399179" y="3158215"/>
            <a:ext cx="1901031" cy="2517458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19335" y="3196172"/>
            <a:ext cx="120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/>
          <p:cNvCxnSpPr>
            <a:stCxn id="16" idx="3"/>
          </p:cNvCxnSpPr>
          <p:nvPr/>
        </p:nvCxnSpPr>
        <p:spPr>
          <a:xfrm>
            <a:off x="1576436" y="2996948"/>
            <a:ext cx="4723774" cy="285154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15469" y="3927813"/>
            <a:ext cx="120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/>
          <p:cNvCxnSpPr>
            <a:stCxn id="17" idx="3"/>
          </p:cNvCxnSpPr>
          <p:nvPr/>
        </p:nvCxnSpPr>
        <p:spPr>
          <a:xfrm>
            <a:off x="3372295" y="5449202"/>
            <a:ext cx="2927915" cy="613549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22750" y="5609108"/>
            <a:ext cx="120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266736" y="4133858"/>
            <a:ext cx="2761684" cy="16328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502137" y="3533739"/>
            <a:ext cx="348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rgbClr val="FF0000"/>
                </a:solidFill>
              </a:rPr>
              <a:t>Controller(left, right)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둘다</a:t>
            </a:r>
            <a:r>
              <a:rPr lang="ko-KR" altLang="en-US" b="1" dirty="0" smtClean="0">
                <a:solidFill>
                  <a:srgbClr val="FF0000"/>
                </a:solidFill>
              </a:rPr>
              <a:t> 적용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62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총알 발사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총알 오브젝트 및 날아가는 스크립트 구현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총 발사 실행 화면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5" y="1832291"/>
            <a:ext cx="6770581" cy="46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3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00A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" y="285293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 </a:t>
            </a:r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 로봇 모델과 애니메이션 설정 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1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적 </a:t>
            </a:r>
            <a:r>
              <a:rPr lang="ko-KR" altLang="en-US" dirty="0" err="1" smtClean="0"/>
              <a:t>캐랙터</a:t>
            </a:r>
            <a:r>
              <a:rPr lang="ko-KR" altLang="en-US" dirty="0" smtClean="0"/>
              <a:t> 모델 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모델과 애니메이션 설정 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적 </a:t>
            </a:r>
            <a:r>
              <a:rPr lang="ko-KR" altLang="en-US" dirty="0" err="1" smtClean="0"/>
              <a:t>캐랙터</a:t>
            </a:r>
            <a:r>
              <a:rPr lang="ko-KR" altLang="en-US" dirty="0" smtClean="0"/>
              <a:t> 모델 및 </a:t>
            </a:r>
            <a:r>
              <a:rPr lang="en-US" altLang="ko-KR" dirty="0" smtClean="0"/>
              <a:t>Texture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8" y="2164435"/>
            <a:ext cx="8792819" cy="35960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87947" y="2878339"/>
            <a:ext cx="1798740" cy="2050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1"/>
          </p:cNvCxnSpPr>
          <p:nvPr/>
        </p:nvCxnSpPr>
        <p:spPr>
          <a:xfrm flipH="1">
            <a:off x="1749257" y="2980849"/>
            <a:ext cx="5438690" cy="793793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28576" y="3593107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68751" y="3371393"/>
            <a:ext cx="1555389" cy="2050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724141" y="4117904"/>
            <a:ext cx="1463806" cy="6936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50288" y="4347053"/>
            <a:ext cx="2125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Robot1F…-Models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폴더 아래의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“Robot1”</a:t>
            </a:r>
            <a:r>
              <a:rPr lang="ko-KR" altLang="en-US" dirty="0" smtClean="0">
                <a:solidFill>
                  <a:srgbClr val="FF0000"/>
                </a:solidFill>
              </a:rPr>
              <a:t>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>
            <a:endCxn id="14" idx="2"/>
          </p:cNvCxnSpPr>
          <p:nvPr/>
        </p:nvCxnSpPr>
        <p:spPr>
          <a:xfrm flipH="1" flipV="1">
            <a:off x="4946446" y="3576412"/>
            <a:ext cx="1235649" cy="1014644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446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로봇 애니메이션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모델과 애니메이션 설정 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Animator Controller </a:t>
            </a:r>
            <a:r>
              <a:rPr lang="ko-KR" altLang="en-US" dirty="0" smtClean="0"/>
              <a:t>생성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9" y="1941910"/>
            <a:ext cx="3613070" cy="269683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94899" y="2449681"/>
            <a:ext cx="922761" cy="1591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6689" y="2542909"/>
            <a:ext cx="1738572" cy="3100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24" y="2772653"/>
            <a:ext cx="5084401" cy="33004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52106" y="2910537"/>
            <a:ext cx="23566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Assets&gt;Animations 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폴더에 </a:t>
            </a:r>
            <a:r>
              <a:rPr lang="en-US" altLang="ko-KR" dirty="0" smtClean="0">
                <a:solidFill>
                  <a:srgbClr val="FF0000"/>
                </a:solidFill>
              </a:rPr>
              <a:t>Create &gt;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Animator Controller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선택하여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en-US" altLang="ko-KR" dirty="0" err="1" smtClean="0">
                <a:solidFill>
                  <a:srgbClr val="FF0000"/>
                </a:solidFill>
              </a:rPr>
              <a:t>RobotAni</a:t>
            </a:r>
            <a:r>
              <a:rPr lang="en-US" altLang="ko-KR" dirty="0" smtClean="0">
                <a:solidFill>
                  <a:srgbClr val="FF0000"/>
                </a:solidFill>
              </a:rPr>
              <a:t>”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3712" y="227686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실행 결과 화면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152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로봇 애니메이션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모델과 애니메이션 설정 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상태 선택하여 </a:t>
            </a:r>
            <a:r>
              <a:rPr lang="en-US" altLang="ko-KR" dirty="0" err="1" smtClean="0"/>
              <a:t>drag&amp;drop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1" y="1972103"/>
            <a:ext cx="8892525" cy="366114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337135" y="2276861"/>
            <a:ext cx="1649551" cy="10945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1"/>
          </p:cNvCxnSpPr>
          <p:nvPr/>
        </p:nvCxnSpPr>
        <p:spPr>
          <a:xfrm flipH="1">
            <a:off x="3189433" y="2824127"/>
            <a:ext cx="4147702" cy="316838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33348" y="3914651"/>
            <a:ext cx="166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995930" y="2824127"/>
            <a:ext cx="3299105" cy="159390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1"/>
          </p:cNvCxnSpPr>
          <p:nvPr/>
        </p:nvCxnSpPr>
        <p:spPr>
          <a:xfrm flipH="1">
            <a:off x="2325327" y="2824127"/>
            <a:ext cx="5011808" cy="159390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4" idx="1"/>
          </p:cNvCxnSpPr>
          <p:nvPr/>
        </p:nvCxnSpPr>
        <p:spPr>
          <a:xfrm flipH="1">
            <a:off x="3995930" y="2824127"/>
            <a:ext cx="3341205" cy="76898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150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로봇 애니메이션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모델과 애니메이션 설정 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Idel1, Walk, Run </a:t>
            </a:r>
            <a:r>
              <a:rPr lang="ko-KR" altLang="en-US" dirty="0" smtClean="0"/>
              <a:t>상태 </a:t>
            </a:r>
            <a:r>
              <a:rPr lang="en-US" altLang="ko-KR" dirty="0" smtClean="0"/>
              <a:t>=&gt; Loop Time check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1969419"/>
            <a:ext cx="3225992" cy="41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9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리소스 생각하기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화면에 놓일 오브젝트를 </a:t>
            </a:r>
            <a:r>
              <a:rPr lang="ko-KR" altLang="en-US" dirty="0" smtClean="0"/>
              <a:t>나열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단계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오브젝트를 움직일 수 있는 컨트롤러 스크립트 정하기</a:t>
            </a:r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오브젝트를 자동으로 생성할 수 있도록 </a:t>
            </a:r>
            <a:r>
              <a:rPr lang="ko-KR" altLang="en-US" dirty="0" err="1"/>
              <a:t>제너레이터</a:t>
            </a:r>
            <a:r>
              <a:rPr lang="ko-KR" altLang="en-US" dirty="0"/>
              <a:t> 스크립트 정하기</a:t>
            </a:r>
            <a:endParaRPr lang="en-US" altLang="ko-KR" dirty="0"/>
          </a:p>
          <a:p>
            <a:pPr lvl="1"/>
            <a:r>
              <a:rPr lang="ko-KR" altLang="en-US" dirty="0"/>
              <a:t>게임 </a:t>
            </a:r>
            <a:r>
              <a:rPr lang="ko-KR" altLang="en-US" dirty="0" err="1"/>
              <a:t>플레이할</a:t>
            </a:r>
            <a:r>
              <a:rPr lang="ko-KR" altLang="en-US" dirty="0"/>
              <a:t> 때 생성될 오브젝트 찾기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오브젝트를 자동으로 생성하기 위해  </a:t>
            </a:r>
            <a:r>
              <a:rPr lang="ko-KR" altLang="en-US" dirty="0" err="1">
                <a:solidFill>
                  <a:schemeClr val="tx1"/>
                </a:solidFill>
              </a:rPr>
              <a:t>제너레이터</a:t>
            </a:r>
            <a:r>
              <a:rPr lang="ko-KR" altLang="en-US" dirty="0">
                <a:solidFill>
                  <a:schemeClr val="tx1"/>
                </a:solidFill>
              </a:rPr>
              <a:t> 스크립트 준비하기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UI</a:t>
            </a:r>
            <a:r>
              <a:rPr lang="ko-KR" altLang="en-US" dirty="0"/>
              <a:t>를 갱신할 수 있도록 감독 스크립트를 준비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스크립트를 만드는 흐름을 생각</a:t>
            </a:r>
            <a:endParaRPr lang="en-US" altLang="ko-KR" dirty="0"/>
          </a:p>
          <a:p>
            <a:pPr lvl="1"/>
            <a:r>
              <a:rPr lang="ko-KR" altLang="en-US" dirty="0"/>
              <a:t> 컨트롤러 스크립트 → </a:t>
            </a:r>
            <a:r>
              <a:rPr lang="ko-KR" altLang="en-US" dirty="0" err="1"/>
              <a:t>제너레이터</a:t>
            </a:r>
            <a:r>
              <a:rPr lang="ko-KR" altLang="en-US" dirty="0"/>
              <a:t> 스크립트 → 감독 스크립트 </a:t>
            </a:r>
            <a:r>
              <a:rPr lang="ko-KR" altLang="en-US" dirty="0" smtClean="0"/>
              <a:t>순서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게임 설계하기</a:t>
            </a:r>
          </a:p>
        </p:txBody>
      </p:sp>
    </p:spTree>
    <p:extLst>
      <p:ext uri="{BB962C8B-B14F-4D97-AF65-F5344CB8AC3E}">
        <p14:creationId xmlns:p14="http://schemas.microsoft.com/office/powerpoint/2010/main" val="27024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로봇 애니메이션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622418"/>
            <a:ext cx="2069414" cy="218109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모델과 애니메이션 설정 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상태 천이 만들기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55" y="1140310"/>
            <a:ext cx="5368430" cy="19090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9" y="3248372"/>
            <a:ext cx="2171662" cy="32768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74" y="3227952"/>
            <a:ext cx="2148505" cy="331765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09" y="3191770"/>
            <a:ext cx="2165042" cy="331765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07557" y="1970597"/>
            <a:ext cx="691285" cy="2484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605460" y="2240507"/>
            <a:ext cx="538885" cy="2848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06204" y="3351863"/>
            <a:ext cx="1973075" cy="3651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96202" y="3351863"/>
            <a:ext cx="1973075" cy="3651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56935" y="3379613"/>
            <a:ext cx="1973075" cy="3651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1"/>
            <a:endCxn id="17" idx="3"/>
          </p:cNvCxnSpPr>
          <p:nvPr/>
        </p:nvCxnSpPr>
        <p:spPr>
          <a:xfrm flipH="1">
            <a:off x="2879279" y="2382920"/>
            <a:ext cx="2726181" cy="1151529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5277065" y="2211016"/>
            <a:ext cx="1254017" cy="1406054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9" idx="0"/>
          </p:cNvCxnSpPr>
          <p:nvPr/>
        </p:nvCxnSpPr>
        <p:spPr>
          <a:xfrm>
            <a:off x="6582558" y="2155463"/>
            <a:ext cx="60915" cy="122415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69277" y="1355148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</a:t>
            </a:r>
            <a:r>
              <a:rPr lang="ko-KR" altLang="en-US" dirty="0" smtClean="0">
                <a:solidFill>
                  <a:srgbClr val="FF0000"/>
                </a:solidFill>
              </a:rPr>
              <a:t>상태천이는 상태에서 </a:t>
            </a:r>
            <a:r>
              <a:rPr lang="ko-KR" altLang="en-US" dirty="0" err="1" smtClean="0">
                <a:solidFill>
                  <a:srgbClr val="FF0000"/>
                </a:solidFill>
              </a:rPr>
              <a:t>우클릭</a:t>
            </a:r>
            <a:r>
              <a:rPr lang="ko-KR" altLang="en-US" dirty="0" smtClean="0">
                <a:solidFill>
                  <a:srgbClr val="FF0000"/>
                </a:solidFill>
              </a:rPr>
              <a:t> 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Make Transition </a:t>
            </a:r>
            <a:r>
              <a:rPr lang="ko-KR" altLang="en-US" dirty="0" smtClean="0">
                <a:solidFill>
                  <a:srgbClr val="FF0000"/>
                </a:solidFill>
              </a:rPr>
              <a:t>선택하여 생성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3459" y="2437027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 </a:t>
            </a:r>
            <a:r>
              <a:rPr lang="ko-KR" altLang="en-US" dirty="0" smtClean="0">
                <a:solidFill>
                  <a:srgbClr val="FF0000"/>
                </a:solidFill>
              </a:rPr>
              <a:t>화살표를 클릭하여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Inspector </a:t>
            </a:r>
            <a:r>
              <a:rPr lang="ko-KR" altLang="en-US" dirty="0" err="1" smtClean="0">
                <a:solidFill>
                  <a:srgbClr val="FF0000"/>
                </a:solidFill>
              </a:rPr>
              <a:t>뷰에서</a:t>
            </a:r>
            <a:r>
              <a:rPr lang="ko-KR" altLang="en-US" dirty="0" smtClean="0">
                <a:solidFill>
                  <a:srgbClr val="FF0000"/>
                </a:solidFill>
              </a:rPr>
              <a:t> 설정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85152" y="4581140"/>
            <a:ext cx="1973075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349188" y="4536567"/>
            <a:ext cx="1973075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672115" y="4618746"/>
            <a:ext cx="1973075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683829" y="6128974"/>
            <a:ext cx="1973075" cy="3811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26592" y="6125315"/>
            <a:ext cx="1973075" cy="3811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381824" y="6089380"/>
            <a:ext cx="1973075" cy="3811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49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로봇 애니메이션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모델과 애니메이션 설정 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Animator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971303"/>
            <a:ext cx="7410298" cy="406043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03689" y="3757420"/>
            <a:ext cx="1267124" cy="2050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11" idx="3"/>
          </p:cNvCxnSpPr>
          <p:nvPr/>
        </p:nvCxnSpPr>
        <p:spPr>
          <a:xfrm>
            <a:off x="5090463" y="2583841"/>
            <a:ext cx="1613226" cy="1306015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70375" y="2882988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11144" y="2487572"/>
            <a:ext cx="979319" cy="19253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92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00A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" y="285293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6</a:t>
            </a:r>
            <a:r>
              <a:rPr lang="en-US" altLang="ko-KR" sz="28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 로봇 공격과 죽음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유니티의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기능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공격과 죽음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Group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Inspector</a:t>
            </a:r>
            <a:r>
              <a:rPr lang="ko-KR" altLang="en-US" dirty="0" smtClean="0"/>
              <a:t>에서 </a:t>
            </a:r>
            <a:r>
              <a:rPr lang="ko-KR" altLang="en-US" dirty="0" smtClean="0">
                <a:solidFill>
                  <a:srgbClr val="FF0000"/>
                </a:solidFill>
              </a:rPr>
              <a:t>오른쪽 위 </a:t>
            </a:r>
            <a:r>
              <a:rPr lang="en-US" altLang="ko-KR" dirty="0" smtClean="0">
                <a:solidFill>
                  <a:srgbClr val="FF0000"/>
                </a:solidFill>
              </a:rPr>
              <a:t>Static</a:t>
            </a:r>
            <a:r>
              <a:rPr lang="ko-KR" altLang="en-US" dirty="0" smtClean="0">
                <a:solidFill>
                  <a:srgbClr val="FF0000"/>
                </a:solidFill>
              </a:rPr>
              <a:t>의 </a:t>
            </a:r>
            <a:r>
              <a:rPr lang="en-US" altLang="ko-KR" dirty="0" smtClean="0">
                <a:solidFill>
                  <a:srgbClr val="FF0000"/>
                </a:solidFill>
              </a:rPr>
              <a:t>Navigation Static </a:t>
            </a:r>
            <a:r>
              <a:rPr lang="ko-KR" altLang="en-US" dirty="0" smtClean="0">
                <a:solidFill>
                  <a:srgbClr val="FF0000"/>
                </a:solidFill>
              </a:rPr>
              <a:t>설정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Window &gt; AI &gt; Navigation</a:t>
            </a:r>
            <a:r>
              <a:rPr lang="ko-KR" altLang="en-US" dirty="0" smtClean="0"/>
              <a:t>을 클릭하여 </a:t>
            </a:r>
            <a:r>
              <a:rPr lang="en-US" altLang="ko-KR" dirty="0" smtClean="0">
                <a:solidFill>
                  <a:srgbClr val="FF0000"/>
                </a:solidFill>
              </a:rPr>
              <a:t>Bake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=&gt; Navigation </a:t>
            </a:r>
            <a:r>
              <a:rPr lang="ko-KR" altLang="en-US" dirty="0" smtClean="0"/>
              <a:t>범위 지정 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24" y="2392074"/>
            <a:ext cx="2714625" cy="235267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62524" y="3083358"/>
            <a:ext cx="684515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65" y="2324136"/>
            <a:ext cx="2647950" cy="38862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839354" y="2622502"/>
            <a:ext cx="511694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42603" y="5944208"/>
            <a:ext cx="956112" cy="26612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89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적 </a:t>
            </a:r>
            <a:r>
              <a:rPr lang="en-US" altLang="ko-KR" dirty="0" smtClean="0"/>
              <a:t>Robot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Component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공격과 죽음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Robot1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Inspector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, Capsule Collider, </a:t>
            </a:r>
            <a:r>
              <a:rPr lang="en-US" altLang="ko-KR" dirty="0" err="1" smtClean="0"/>
              <a:t>NavMesh</a:t>
            </a:r>
            <a:r>
              <a:rPr lang="en-US" altLang="ko-KR" dirty="0" smtClean="0"/>
              <a:t> Agent </a:t>
            </a:r>
            <a:r>
              <a:rPr lang="ko-KR" altLang="en-US" dirty="0" smtClean="0"/>
              <a:t>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6" y="1999251"/>
            <a:ext cx="3765879" cy="40324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2331" y="4012032"/>
            <a:ext cx="2304280" cy="28107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9764" y="4994815"/>
            <a:ext cx="3670276" cy="7960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03" y="1997993"/>
            <a:ext cx="3829794" cy="40337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674" y="6078922"/>
            <a:ext cx="19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Effects &gt; </a:t>
            </a:r>
            <a:r>
              <a:rPr lang="en-US" altLang="ko-KR" b="1" dirty="0" err="1" smtClean="0"/>
              <a:t>Rigidbody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20891" y="6145169"/>
            <a:ext cx="233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Navigation &gt; </a:t>
            </a:r>
            <a:r>
              <a:rPr lang="en-US" altLang="ko-KR" b="1" dirty="0" err="1" smtClean="0"/>
              <a:t>NavMesh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32897" y="382749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Robot 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넘어지지 않도록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012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 로봇 공격 스크립트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EnemyCtrl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공격과 죽음</a:t>
            </a: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834"/>
            <a:ext cx="5724140" cy="53652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49" y="1675758"/>
            <a:ext cx="5009004" cy="30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 </a:t>
            </a:r>
            <a:r>
              <a:rPr lang="ko-KR" altLang="en-US" dirty="0"/>
              <a:t>로봇 </a:t>
            </a:r>
            <a:r>
              <a:rPr lang="ko-KR" altLang="en-US" dirty="0" smtClean="0"/>
              <a:t>공격 스크립트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EnemyCtrl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공격과 죽음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NavMeshAgent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적 로봇이 플레이어를 향해 찾아오는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기능 수행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추적 대상을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의 위치로 지정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적 로봇과 </a:t>
            </a:r>
            <a:r>
              <a:rPr lang="en-US" altLang="ko-KR" dirty="0" smtClean="0"/>
              <a:t>Player </a:t>
            </a:r>
            <a:r>
              <a:rPr lang="ko-KR" altLang="en-US" dirty="0" smtClean="0"/>
              <a:t>사이 거리가 </a:t>
            </a:r>
            <a:r>
              <a:rPr lang="en-US" altLang="ko-KR" dirty="0" smtClean="0"/>
              <a:t>2.0 </a:t>
            </a:r>
            <a:r>
              <a:rPr lang="ko-KR" altLang="en-US" dirty="0" smtClean="0"/>
              <a:t>이하이면 추적을 종료하고 공격을 시도함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공격 메커니즘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애니메이터</a:t>
            </a:r>
            <a:r>
              <a:rPr lang="ko-KR" altLang="en-US" dirty="0" smtClean="0"/>
              <a:t> 상태 천이에 따라 </a:t>
            </a:r>
            <a:r>
              <a:rPr lang="en-US" altLang="ko-KR" dirty="0" smtClean="0"/>
              <a:t>Idle </a:t>
            </a:r>
            <a:r>
              <a:rPr lang="ko-KR" altLang="en-US" dirty="0" smtClean="0"/>
              <a:t>애니메이션으로 변경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초 대기 후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를 공격하는 </a:t>
            </a:r>
            <a:r>
              <a:rPr lang="en-US" altLang="ko-KR" dirty="0" smtClean="0"/>
              <a:t>Attack </a:t>
            </a:r>
            <a:r>
              <a:rPr lang="ko-KR" altLang="en-US" dirty="0" smtClean="0"/>
              <a:t>애니메이션을 재생한다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0.5</a:t>
            </a:r>
            <a:r>
              <a:rPr lang="ko-KR" altLang="en-US" dirty="0" smtClean="0"/>
              <a:t>초 후 로봇 주먹이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에게 닿을 때 공격을 종료한다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9439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 </a:t>
            </a:r>
            <a:r>
              <a:rPr lang="en-US" altLang="ko-KR" dirty="0" smtClean="0"/>
              <a:t>Robot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EnemyCtrl</a:t>
            </a:r>
            <a:r>
              <a:rPr lang="en-US" altLang="ko-KR" dirty="0" smtClean="0"/>
              <a:t>, Hit Effect</a:t>
            </a:r>
            <a:r>
              <a:rPr lang="ko-KR" altLang="en-US" dirty="0" smtClean="0"/>
              <a:t> 적용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공격과 죽음</a:t>
            </a: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1355148"/>
            <a:ext cx="8505825" cy="29527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95930" y="2012182"/>
            <a:ext cx="921712" cy="16585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1"/>
            <a:endCxn id="18" idx="3"/>
          </p:cNvCxnSpPr>
          <p:nvPr/>
        </p:nvCxnSpPr>
        <p:spPr>
          <a:xfrm flipH="1">
            <a:off x="1230794" y="2095112"/>
            <a:ext cx="2765136" cy="59206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37421" y="2072533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9087" y="2611718"/>
            <a:ext cx="911707" cy="15090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82423" y="3061951"/>
            <a:ext cx="3331200" cy="40324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1" y="3635110"/>
            <a:ext cx="8486775" cy="296227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70711" y="4107343"/>
            <a:ext cx="921712" cy="16585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3" idx="3"/>
            <a:endCxn id="26" idx="1"/>
          </p:cNvCxnSpPr>
          <p:nvPr/>
        </p:nvCxnSpPr>
        <p:spPr>
          <a:xfrm>
            <a:off x="4792423" y="4190273"/>
            <a:ext cx="1911036" cy="1577342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72335" y="4547135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703459" y="5647129"/>
            <a:ext cx="1908509" cy="2409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197062" y="5158047"/>
            <a:ext cx="1776290" cy="6069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05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 </a:t>
            </a:r>
            <a:r>
              <a:rPr lang="en-US" altLang="ko-KR" dirty="0" smtClean="0"/>
              <a:t>Robot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Component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공격과 죽음</a:t>
            </a:r>
          </a:p>
          <a:p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Robot1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Inspector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Rigidbody</a:t>
            </a:r>
            <a:r>
              <a:rPr lang="en-US" altLang="ko-KR" dirty="0" smtClean="0"/>
              <a:t>, Capsule Collider, </a:t>
            </a:r>
            <a:r>
              <a:rPr lang="en-US" altLang="ko-KR" dirty="0" err="1" smtClean="0"/>
              <a:t>NavMesh</a:t>
            </a:r>
            <a:r>
              <a:rPr lang="en-US" altLang="ko-KR" dirty="0" smtClean="0"/>
              <a:t> Agent </a:t>
            </a:r>
            <a:r>
              <a:rPr lang="ko-KR" altLang="en-US" dirty="0" smtClean="0"/>
              <a:t>추가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6" y="1999251"/>
            <a:ext cx="3765879" cy="40324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2331" y="4012032"/>
            <a:ext cx="2304280" cy="28107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9764" y="4994815"/>
            <a:ext cx="3670276" cy="7960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03" y="1997993"/>
            <a:ext cx="3829794" cy="40337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6674" y="6078922"/>
            <a:ext cx="19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Effects &gt; </a:t>
            </a:r>
            <a:r>
              <a:rPr lang="en-US" altLang="ko-KR" b="1" dirty="0" err="1" smtClean="0"/>
              <a:t>Rigidbody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20891" y="6145169"/>
            <a:ext cx="233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Navigation &gt; </a:t>
            </a:r>
            <a:r>
              <a:rPr lang="en-US" altLang="ko-KR" b="1" dirty="0" err="1" smtClean="0"/>
              <a:t>NavMesh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32897" y="3827492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Robot 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넘어지지 않도록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851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적 로봇 공격 및 죽음 실행 화면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 </a:t>
            </a:r>
            <a:r>
              <a:rPr lang="ko-KR" altLang="en-US" dirty="0"/>
              <a:t>적 </a:t>
            </a:r>
            <a:r>
              <a:rPr lang="ko-KR" altLang="en-US" dirty="0" err="1"/>
              <a:t>캐랙터</a:t>
            </a:r>
            <a:r>
              <a:rPr lang="ko-KR" altLang="en-US" dirty="0"/>
              <a:t> 공격과 죽음</a:t>
            </a: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70" y="1967434"/>
            <a:ext cx="5108743" cy="3764791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Robot1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를 찾아와서 공격하고 총으로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발 맞히면 쓰러진다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996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00A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" y="285293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프로젝트와 씬 만들기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07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00A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" y="285293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 </a:t>
            </a:r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Player Damage Effect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81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UI &gt; Panel </a:t>
            </a:r>
            <a:r>
              <a:rPr lang="ko-KR" altLang="en-US" dirty="0" smtClean="0"/>
              <a:t>추가 후 </a:t>
            </a:r>
            <a:r>
              <a:rPr lang="en-US" altLang="ko-KR" dirty="0" smtClean="0"/>
              <a:t>Canvas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7 Player Damage Effect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4" y="1581867"/>
            <a:ext cx="1971675" cy="1924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13" y="1520103"/>
            <a:ext cx="4029075" cy="5019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27" y="1555389"/>
            <a:ext cx="1971675" cy="28384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85574" y="2974614"/>
            <a:ext cx="1882146" cy="26517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43790" y="2624372"/>
            <a:ext cx="1592132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3"/>
            <a:endCxn id="15" idx="1"/>
          </p:cNvCxnSpPr>
          <p:nvPr/>
        </p:nvCxnSpPr>
        <p:spPr>
          <a:xfrm flipV="1">
            <a:off x="2267720" y="2739586"/>
            <a:ext cx="576070" cy="36761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47632" y="2523821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87807" y="3101179"/>
            <a:ext cx="1448115" cy="27515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529727" y="4467796"/>
            <a:ext cx="1928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 </a:t>
            </a:r>
            <a:r>
              <a:rPr lang="ko-KR" altLang="en-US" dirty="0" smtClean="0">
                <a:solidFill>
                  <a:srgbClr val="FF0000"/>
                </a:solidFill>
              </a:rPr>
              <a:t>생성 확인 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“Player UI” </a:t>
            </a:r>
            <a:r>
              <a:rPr lang="ko-KR" altLang="en-US" dirty="0" smtClean="0">
                <a:solidFill>
                  <a:srgbClr val="FF0000"/>
                </a:solidFill>
              </a:rPr>
              <a:t>이름 변경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3. Player UI </a:t>
            </a:r>
            <a:r>
              <a:rPr lang="ko-KR" altLang="en-US" dirty="0" smtClean="0">
                <a:solidFill>
                  <a:srgbClr val="FF0000"/>
                </a:solidFill>
              </a:rPr>
              <a:t>선택 후 값 변경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/>
          <p:cNvCxnSpPr>
            <a:stCxn id="21" idx="0"/>
            <a:endCxn id="20" idx="2"/>
          </p:cNvCxnSpPr>
          <p:nvPr/>
        </p:nvCxnSpPr>
        <p:spPr>
          <a:xfrm flipV="1">
            <a:off x="3494114" y="3376330"/>
            <a:ext cx="217751" cy="109146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069782" y="2268741"/>
            <a:ext cx="2517406" cy="70587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558113" y="3505917"/>
            <a:ext cx="4029075" cy="2173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82893" y="3885835"/>
            <a:ext cx="4004295" cy="1466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570502" y="5278002"/>
            <a:ext cx="4004295" cy="1466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51129" y="5255424"/>
            <a:ext cx="144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50000"/>
                  </a:schemeClr>
                </a:solidFill>
              </a:rPr>
              <a:t>0</a:t>
            </a:r>
            <a:endParaRPr lang="ko-KR" altLang="en-US" sz="9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87186" y="51986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74797" y="34517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04490" y="37927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90839" y="23868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슬라이드 번호 개체 틀 3"/>
          <p:cNvSpPr txBox="1">
            <a:spLocks/>
          </p:cNvSpPr>
          <p:nvPr/>
        </p:nvSpPr>
        <p:spPr>
          <a:xfrm>
            <a:off x="6705600" y="6539778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CADBE4-966B-4F0C-AF81-59D2D1B847A2}" type="slidenum">
              <a:rPr lang="en-US" altLang="ko-KR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583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Panel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7 Player Damage Effect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1700790"/>
            <a:ext cx="4000500" cy="40767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25327" y="4350711"/>
            <a:ext cx="2617932" cy="2880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148070" y="4171562"/>
            <a:ext cx="1440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R: 255, G:0, B:0, A:130 </a:t>
            </a:r>
            <a:r>
              <a:rPr lang="ko-KR" altLang="en-US" dirty="0" smtClean="0">
                <a:solidFill>
                  <a:srgbClr val="FF0000"/>
                </a:solidFill>
              </a:rPr>
              <a:t>로 </a:t>
            </a:r>
            <a:r>
              <a:rPr lang="en-US" altLang="ko-KR" dirty="0" smtClean="0">
                <a:solidFill>
                  <a:srgbClr val="FF0000"/>
                </a:solidFill>
              </a:rPr>
              <a:t>Color </a:t>
            </a:r>
            <a:r>
              <a:rPr lang="ko-KR" altLang="en-US" dirty="0" smtClean="0">
                <a:solidFill>
                  <a:srgbClr val="FF0000"/>
                </a:solidFill>
              </a:rPr>
              <a:t>설정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75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Player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Damage </a:t>
            </a:r>
            <a:r>
              <a:rPr lang="ko-KR" altLang="en-US" dirty="0" smtClean="0"/>
              <a:t>처리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7 Player Damage Effect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63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19" y="1585576"/>
            <a:ext cx="4781381" cy="48117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44821" y="4062677"/>
            <a:ext cx="2765136" cy="138256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86353" y="3540170"/>
            <a:ext cx="28462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ApplyDamage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함수는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EnemyCtrl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에서 사용됨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Player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</a:rPr>
              <a:t>Damage 10</a:t>
            </a:r>
            <a:r>
              <a:rPr lang="ko-KR" altLang="en-US" dirty="0" smtClean="0">
                <a:solidFill>
                  <a:srgbClr val="FF0000"/>
                </a:solidFill>
              </a:rPr>
              <a:t>을 입고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HP 10</a:t>
            </a:r>
            <a:r>
              <a:rPr lang="ko-KR" altLang="en-US" dirty="0" smtClean="0">
                <a:solidFill>
                  <a:srgbClr val="FF0000"/>
                </a:solidFill>
              </a:rPr>
              <a:t>이 감소함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HP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ko-KR" altLang="en-US" dirty="0" smtClean="0">
                <a:solidFill>
                  <a:srgbClr val="FF0000"/>
                </a:solidFill>
              </a:rPr>
              <a:t>이하이면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게임이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다시 시작됨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PlayerCtrl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스크립트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14630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 로봇이 </a:t>
            </a:r>
            <a:r>
              <a:rPr lang="en-US" altLang="ko-KR" dirty="0" smtClean="0"/>
              <a:t>Player </a:t>
            </a:r>
            <a:r>
              <a:rPr lang="ko-KR" altLang="en-US" dirty="0" smtClean="0"/>
              <a:t>공격 처리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7 Player Damage Effect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r>
              <a:rPr lang="en-US" dirty="0" smtClean="0"/>
              <a:t>61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2759" y="2449681"/>
            <a:ext cx="2250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ApplyDamage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함수를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사용하여 </a:t>
            </a:r>
            <a:r>
              <a:rPr lang="en-US" altLang="ko-KR" dirty="0" smtClean="0">
                <a:solidFill>
                  <a:srgbClr val="FF0000"/>
                </a:solidFill>
              </a:rPr>
              <a:t>Player</a:t>
            </a:r>
            <a:r>
              <a:rPr lang="ko-KR" altLang="en-US" dirty="0" smtClean="0">
                <a:solidFill>
                  <a:srgbClr val="FF0000"/>
                </a:solidFill>
              </a:rPr>
              <a:t>에게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Damage 10</a:t>
            </a:r>
            <a:r>
              <a:rPr lang="ko-KR" altLang="en-US" dirty="0" smtClean="0">
                <a:solidFill>
                  <a:srgbClr val="FF0000"/>
                </a:solidFill>
              </a:rPr>
              <a:t>을 줌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EnemyCtrl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스크립트 수정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23" y="1934032"/>
            <a:ext cx="4457700" cy="15525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80563" y="2791547"/>
            <a:ext cx="3395991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251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en-US" altLang="ko-KR" dirty="0" err="1" smtClean="0"/>
              <a:t>PlayerCtrl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스크립트 적용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7 Player Damage Effect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r>
              <a:rPr lang="en-US" dirty="0" smtClean="0"/>
              <a:t>62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92774"/>
            <a:ext cx="8153400" cy="18954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72025" y="3437280"/>
            <a:ext cx="1152140" cy="1171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2306" y="2207964"/>
            <a:ext cx="1152140" cy="1171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592681" y="2852930"/>
            <a:ext cx="1152140" cy="1171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1"/>
            <a:endCxn id="12" idx="3"/>
          </p:cNvCxnSpPr>
          <p:nvPr/>
        </p:nvCxnSpPr>
        <p:spPr>
          <a:xfrm flipH="1" flipV="1">
            <a:off x="1704446" y="2266515"/>
            <a:ext cx="1888235" cy="64496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61222" y="2576701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>
            <a:stCxn id="9" idx="3"/>
            <a:endCxn id="22" idx="1"/>
          </p:cNvCxnSpPr>
          <p:nvPr/>
        </p:nvCxnSpPr>
        <p:spPr>
          <a:xfrm>
            <a:off x="2324165" y="3495831"/>
            <a:ext cx="3976044" cy="16933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48663" y="3588248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00209" y="3437280"/>
            <a:ext cx="2131459" cy="15096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0212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. Scene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7 Player Damage Effect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r>
              <a:rPr lang="en-US" dirty="0" smtClean="0"/>
              <a:t>63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74" y="1465069"/>
            <a:ext cx="4965992" cy="4750414"/>
          </a:xfrm>
          <a:prstGeom prst="rect">
            <a:avLst/>
          </a:prstGeom>
        </p:spPr>
      </p:pic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File &gt; Build Settings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Add Open Scenes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Scene</a:t>
            </a:r>
            <a:r>
              <a:rPr lang="ko-KR" altLang="en-US" dirty="0" smtClean="0"/>
              <a:t>을 추가</a:t>
            </a:r>
            <a:endParaRPr lang="en-US" altLang="ko-KR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7452350" y="3083357"/>
            <a:ext cx="864105" cy="1728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661267" y="1873611"/>
            <a:ext cx="910733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073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00A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" y="285293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 </a:t>
            </a:r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UI </a:t>
            </a:r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만들기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18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Player Score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HP UI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 UI </a:t>
            </a:r>
            <a:r>
              <a:rPr lang="ko-KR" altLang="en-US" dirty="0" smtClean="0"/>
              <a:t>만들기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Player UI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UI &gt; Text </a:t>
            </a:r>
            <a:r>
              <a:rPr lang="ko-KR" altLang="en-US" dirty="0" smtClean="0"/>
              <a:t>두 번 생성 후 </a:t>
            </a:r>
            <a:r>
              <a:rPr lang="en-US" altLang="ko-KR" dirty="0" smtClean="0">
                <a:solidFill>
                  <a:srgbClr val="FF0000"/>
                </a:solidFill>
              </a:rPr>
              <a:t>HP Text, Score Text </a:t>
            </a:r>
            <a:r>
              <a:rPr lang="ko-KR" altLang="en-US" dirty="0" smtClean="0">
                <a:solidFill>
                  <a:srgbClr val="FF0000"/>
                </a:solidFill>
              </a:rPr>
              <a:t>이름 변경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1696284"/>
            <a:ext cx="6394378" cy="485167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403615" y="3140965"/>
            <a:ext cx="921712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13274" y="2169069"/>
            <a:ext cx="1958639" cy="37028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168751" y="3693444"/>
            <a:ext cx="3103162" cy="3692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176368" y="5041588"/>
            <a:ext cx="3103162" cy="1902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176368" y="5694423"/>
            <a:ext cx="3103162" cy="19023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ㅍ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551743" y="1815442"/>
            <a:ext cx="2720170" cy="20654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421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Player Score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HP UI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 UI </a:t>
            </a:r>
            <a:r>
              <a:rPr lang="ko-KR" altLang="en-US" dirty="0" smtClean="0"/>
              <a:t>만들기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Score Text </a:t>
            </a:r>
            <a:r>
              <a:rPr lang="ko-KR" altLang="en-US" dirty="0" smtClean="0"/>
              <a:t>값 설정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52" y="1391026"/>
            <a:ext cx="3378614" cy="532686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694008" y="1527969"/>
            <a:ext cx="1166027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87214" y="2069052"/>
            <a:ext cx="2094752" cy="2654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56567" y="3717035"/>
            <a:ext cx="3246892" cy="34564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0366" y="3705796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“Score : 000000” </a:t>
            </a:r>
            <a:r>
              <a:rPr lang="ko-KR" altLang="en-US" dirty="0" smtClean="0">
                <a:solidFill>
                  <a:srgbClr val="FF0000"/>
                </a:solidFill>
              </a:rPr>
              <a:t>변경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>
            <a:stCxn id="10" idx="1"/>
            <a:endCxn id="11" idx="3"/>
          </p:cNvCxnSpPr>
          <p:nvPr/>
        </p:nvCxnSpPr>
        <p:spPr>
          <a:xfrm flipH="1">
            <a:off x="3275220" y="3889856"/>
            <a:ext cx="181347" cy="60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407176" y="5112053"/>
            <a:ext cx="2455918" cy="16112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24840" y="5811980"/>
            <a:ext cx="3289907" cy="18589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4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프로젝트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en-US" altLang="ko-KR" dirty="0" smtClean="0"/>
          </a:p>
          <a:p>
            <a:pPr lvl="1"/>
            <a:r>
              <a:rPr lang="en-US" altLang="ko-KR" dirty="0"/>
              <a:t>[File] → [New Project]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/>
              <a:t>프로젝트 설정 창에서 </a:t>
            </a:r>
            <a:r>
              <a:rPr lang="en-US" altLang="ko-KR" dirty="0"/>
              <a:t>[Project name]</a:t>
            </a:r>
            <a:r>
              <a:rPr lang="ko-KR" altLang="en-US" dirty="0"/>
              <a:t>을 </a:t>
            </a:r>
            <a:r>
              <a:rPr lang="en-US" altLang="ko-KR" dirty="0" err="1" smtClean="0"/>
              <a:t>RobotHunter</a:t>
            </a:r>
            <a:r>
              <a:rPr lang="en-US" altLang="ko-KR" dirty="0" smtClean="0"/>
              <a:t>, </a:t>
            </a:r>
            <a:r>
              <a:rPr lang="en-US" altLang="ko-KR" dirty="0"/>
              <a:t>[3D/2D] </a:t>
            </a:r>
            <a:r>
              <a:rPr lang="ko-KR" altLang="en-US" dirty="0"/>
              <a:t>항목을 </a:t>
            </a:r>
            <a:r>
              <a:rPr lang="en-US" altLang="ko-KR" dirty="0"/>
              <a:t>3D</a:t>
            </a:r>
            <a:r>
              <a:rPr lang="ko-KR" altLang="en-US" dirty="0"/>
              <a:t>로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en-US" altLang="ko-KR" dirty="0"/>
              <a:t> [Create project] </a:t>
            </a:r>
            <a:r>
              <a:rPr lang="ko-KR" altLang="en-US" dirty="0"/>
              <a:t>버튼을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Edit-Project Settings-XR Plug-in Management </a:t>
            </a:r>
          </a:p>
          <a:p>
            <a:pPr lvl="1"/>
            <a:endParaRPr lang="ko-KR" altLang="en-US" dirty="0"/>
          </a:p>
          <a:p>
            <a:r>
              <a:rPr lang="en-US" altLang="ko-KR" dirty="0" err="1" smtClean="0"/>
              <a:t>SteamVR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514221" y="86904"/>
            <a:ext cx="2287588" cy="288925"/>
          </a:xfrm>
        </p:spPr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프로젝트와 씬 만들기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4189988"/>
            <a:ext cx="3318553" cy="22995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14" y="3486607"/>
            <a:ext cx="3725535" cy="328090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24140" y="4293104"/>
            <a:ext cx="2471990" cy="92171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Player Score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HP UI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 UI </a:t>
            </a:r>
            <a:r>
              <a:rPr lang="ko-KR" altLang="en-US" dirty="0" smtClean="0"/>
              <a:t>만들기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70</a:t>
            </a:fld>
            <a:endParaRPr 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err="1" smtClean="0"/>
              <a:t>PlayerCtrl</a:t>
            </a:r>
            <a:r>
              <a:rPr lang="en-US" altLang="ko-KR" dirty="0" smtClean="0"/>
              <a:t> </a:t>
            </a:r>
            <a:r>
              <a:rPr lang="ko-KR" altLang="en-US" dirty="0"/>
              <a:t>스크립트 변경</a:t>
            </a:r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30" y="1336426"/>
            <a:ext cx="4180441" cy="54337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011715" y="5148328"/>
            <a:ext cx="3246892" cy="70016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00366" y="5179788"/>
            <a:ext cx="2541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적 로봇을 죽으면 </a:t>
            </a:r>
            <a:r>
              <a:rPr lang="en-US" altLang="ko-KR" dirty="0" smtClean="0">
                <a:solidFill>
                  <a:srgbClr val="FF0000"/>
                </a:solidFill>
              </a:rPr>
              <a:t>100</a:t>
            </a:r>
            <a:r>
              <a:rPr lang="ko-KR" altLang="en-US" dirty="0" smtClean="0">
                <a:solidFill>
                  <a:srgbClr val="FF0000"/>
                </a:solidFill>
              </a:rPr>
              <a:t>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올라감</a:t>
            </a:r>
            <a:r>
              <a:rPr lang="en-US" altLang="ko-KR" dirty="0" smtClean="0">
                <a:solidFill>
                  <a:srgbClr val="FF0000"/>
                </a:solidFill>
              </a:rPr>
              <a:t>. Score </a:t>
            </a:r>
            <a:r>
              <a:rPr lang="ko-KR" altLang="en-US" dirty="0" smtClean="0">
                <a:solidFill>
                  <a:srgbClr val="FF0000"/>
                </a:solidFill>
              </a:rPr>
              <a:t>값 출력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>
            <a:stCxn id="10" idx="1"/>
            <a:endCxn id="11" idx="3"/>
          </p:cNvCxnSpPr>
          <p:nvPr/>
        </p:nvCxnSpPr>
        <p:spPr>
          <a:xfrm flipH="1">
            <a:off x="3541446" y="5498411"/>
            <a:ext cx="470269" cy="4543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053536" y="2392075"/>
            <a:ext cx="1843425" cy="23042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053535" y="2759797"/>
            <a:ext cx="1843425" cy="16435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053535" y="3383470"/>
            <a:ext cx="2361889" cy="29974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46247" y="4391752"/>
            <a:ext cx="1996356" cy="18361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880716" y="1736935"/>
            <a:ext cx="1324962" cy="13891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57973" y="3347703"/>
            <a:ext cx="25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Score</a:t>
            </a:r>
            <a:r>
              <a:rPr lang="ko-KR" altLang="en-US" dirty="0" smtClean="0">
                <a:solidFill>
                  <a:srgbClr val="FF0000"/>
                </a:solidFill>
              </a:rPr>
              <a:t>와 </a:t>
            </a:r>
            <a:r>
              <a:rPr lang="en-US" altLang="ko-KR" dirty="0" smtClean="0">
                <a:solidFill>
                  <a:srgbClr val="FF0000"/>
                </a:solidFill>
              </a:rPr>
              <a:t>HP </a:t>
            </a:r>
            <a:r>
              <a:rPr lang="ko-KR" altLang="en-US" dirty="0" smtClean="0">
                <a:solidFill>
                  <a:srgbClr val="FF0000"/>
                </a:solidFill>
              </a:rPr>
              <a:t>초기값 출력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31" name="직선 화살표 연결선 30"/>
          <p:cNvCxnSpPr>
            <a:stCxn id="24" idx="1"/>
            <a:endCxn id="30" idx="3"/>
          </p:cNvCxnSpPr>
          <p:nvPr/>
        </p:nvCxnSpPr>
        <p:spPr>
          <a:xfrm flipH="1" flipV="1">
            <a:off x="3599053" y="3532369"/>
            <a:ext cx="454482" cy="975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10373" y="4303282"/>
            <a:ext cx="254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HP </a:t>
            </a:r>
            <a:r>
              <a:rPr lang="ko-KR" altLang="en-US" dirty="0" smtClean="0">
                <a:solidFill>
                  <a:srgbClr val="FF0000"/>
                </a:solidFill>
              </a:rPr>
              <a:t> 출력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34" name="직선 화살표 연결선 33"/>
          <p:cNvCxnSpPr>
            <a:stCxn id="25" idx="1"/>
            <a:endCxn id="33" idx="3"/>
          </p:cNvCxnSpPr>
          <p:nvPr/>
        </p:nvCxnSpPr>
        <p:spPr>
          <a:xfrm flipH="1">
            <a:off x="3751453" y="4483559"/>
            <a:ext cx="494794" cy="4389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728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Player Score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HP UI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 UI </a:t>
            </a:r>
            <a:r>
              <a:rPr lang="ko-KR" altLang="en-US" dirty="0" smtClean="0"/>
              <a:t>만들기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 smtClean="0"/>
              <a:pPr/>
              <a:t>71</a:t>
            </a:fld>
            <a:endParaRPr lang="en-US" altLang="ko-KR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EnemyCtrl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스크립트 변경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90" y="2155463"/>
            <a:ext cx="6019800" cy="23336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145380" y="3683218"/>
            <a:ext cx="3444762" cy="18466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8475" y="3465191"/>
            <a:ext cx="2480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적 로봇의 </a:t>
            </a:r>
            <a:r>
              <a:rPr lang="en-US" altLang="ko-KR" dirty="0" smtClean="0">
                <a:solidFill>
                  <a:srgbClr val="FF0000"/>
                </a:solidFill>
              </a:rPr>
              <a:t>HP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ko-KR" altLang="en-US" dirty="0" smtClean="0">
                <a:solidFill>
                  <a:srgbClr val="FF0000"/>
                </a:solidFill>
              </a:rPr>
              <a:t>이하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이면</a:t>
            </a:r>
            <a:r>
              <a:rPr lang="en-US" altLang="ko-KR" dirty="0" smtClean="0">
                <a:solidFill>
                  <a:srgbClr val="FF0000"/>
                </a:solidFill>
              </a:rPr>
              <a:t>, Score</a:t>
            </a:r>
            <a:r>
              <a:rPr lang="ko-KR" altLang="en-US" dirty="0" smtClean="0">
                <a:solidFill>
                  <a:srgbClr val="FF0000"/>
                </a:solidFill>
              </a:rPr>
              <a:t>를</a:t>
            </a:r>
            <a:r>
              <a:rPr lang="en-US" altLang="ko-KR" dirty="0" smtClean="0">
                <a:solidFill>
                  <a:srgbClr val="FF0000"/>
                </a:solidFill>
              </a:rPr>
              <a:t> 100 </a:t>
            </a:r>
            <a:r>
              <a:rPr lang="ko-KR" altLang="en-US" dirty="0" smtClean="0">
                <a:solidFill>
                  <a:srgbClr val="FF0000"/>
                </a:solidFill>
              </a:rPr>
              <a:t>올림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12" name="직선 화살표 연결선 11"/>
          <p:cNvCxnSpPr>
            <a:stCxn id="10" idx="1"/>
            <a:endCxn id="11" idx="3"/>
          </p:cNvCxnSpPr>
          <p:nvPr/>
        </p:nvCxnSpPr>
        <p:spPr>
          <a:xfrm flipH="1">
            <a:off x="2978513" y="3775551"/>
            <a:ext cx="1166867" cy="12806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8746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Player Score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HP UI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 UI </a:t>
            </a:r>
            <a:r>
              <a:rPr lang="ko-KR" altLang="en-US" dirty="0" smtClean="0"/>
              <a:t>만들기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72</a:t>
            </a:fld>
            <a:endParaRPr 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HP Text, Score Text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PlayerCtrl</a:t>
            </a:r>
            <a:r>
              <a:rPr lang="en-US" altLang="ko-KR" dirty="0" smtClean="0"/>
              <a:t>  </a:t>
            </a:r>
            <a:r>
              <a:rPr lang="ko-KR" altLang="en-US" dirty="0" smtClean="0"/>
              <a:t>스크립트에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5" y="1966567"/>
            <a:ext cx="8096250" cy="21907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84995" y="3761705"/>
            <a:ext cx="2177407" cy="18466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7" idx="3"/>
          </p:cNvCxnSpPr>
          <p:nvPr/>
        </p:nvCxnSpPr>
        <p:spPr>
          <a:xfrm>
            <a:off x="1983814" y="3881744"/>
            <a:ext cx="4201181" cy="180933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184996" y="3946371"/>
            <a:ext cx="2177407" cy="21094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226868" y="3958639"/>
            <a:ext cx="752817" cy="19867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30997" y="3804848"/>
            <a:ext cx="752817" cy="15379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5" idx="3"/>
            <a:endCxn id="10" idx="1"/>
          </p:cNvCxnSpPr>
          <p:nvPr/>
        </p:nvCxnSpPr>
        <p:spPr>
          <a:xfrm flipV="1">
            <a:off x="1979685" y="3854038"/>
            <a:ext cx="4205310" cy="20394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19860" y="4107168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7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UI </a:t>
            </a:r>
            <a:r>
              <a:rPr lang="ko-KR" altLang="en-US" dirty="0" smtClean="0"/>
              <a:t>설정 후 실행 화면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8</a:t>
            </a:r>
            <a:r>
              <a:rPr lang="en-US" altLang="ko-KR" dirty="0" smtClean="0"/>
              <a:t> UI </a:t>
            </a:r>
            <a:r>
              <a:rPr lang="ko-KR" altLang="en-US" dirty="0" smtClean="0"/>
              <a:t>만들기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73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465069"/>
            <a:ext cx="6009183" cy="48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97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00AA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" y="285293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AA47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9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 로봇 </a:t>
            </a:r>
            <a:r>
              <a:rPr lang="ko-KR" alt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리스폰</a:t>
            </a:r>
            <a:r>
              <a:rPr lang="ko-KR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및 배경 음악 설정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4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리스폰</a:t>
            </a:r>
            <a:r>
              <a:rPr lang="ko-KR" altLang="en-US" dirty="0" smtClean="0"/>
              <a:t> 기능과 위치 지정할 오브젝트 추가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 로봇 </a:t>
            </a:r>
            <a:r>
              <a:rPr lang="ko-KR" altLang="en-US" dirty="0" err="1" smtClean="0"/>
              <a:t>리스폰</a:t>
            </a:r>
            <a:r>
              <a:rPr lang="ko-KR" altLang="en-US" dirty="0" smtClean="0"/>
              <a:t> 및 배경음악 설정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75</a:t>
            </a:fld>
            <a:endParaRPr 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빈 오브젝트 생성 후 </a:t>
            </a:r>
            <a:r>
              <a:rPr lang="en-US" altLang="ko-KR" dirty="0" err="1" smtClean="0"/>
              <a:t>SpawnManager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 변경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8" y="1761284"/>
            <a:ext cx="7150161" cy="28802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36360" y="4442883"/>
            <a:ext cx="894669" cy="19867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62" y="2125071"/>
            <a:ext cx="2000250" cy="40290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951844" y="2462259"/>
            <a:ext cx="3051018" cy="1602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2610" y="43507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50288" y="2219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7895" y="5099603"/>
            <a:ext cx="3467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3. </a:t>
            </a:r>
            <a:r>
              <a:rPr lang="en-US" altLang="ko-KR" dirty="0" err="1" smtClean="0">
                <a:solidFill>
                  <a:srgbClr val="FF0000"/>
                </a:solidFill>
              </a:rPr>
              <a:t>SpawnManager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우클릭</a:t>
            </a:r>
            <a:r>
              <a:rPr lang="ko-KR" altLang="en-US" dirty="0" smtClean="0">
                <a:solidFill>
                  <a:srgbClr val="FF0000"/>
                </a:solidFill>
              </a:rPr>
              <a:t> 후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빈 오브젝트 생성하고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“</a:t>
            </a:r>
            <a:r>
              <a:rPr lang="en-US" altLang="ko-KR" dirty="0" err="1" smtClean="0">
                <a:solidFill>
                  <a:srgbClr val="FF0000"/>
                </a:solidFill>
              </a:rPr>
              <a:t>SpawnPoint</a:t>
            </a:r>
            <a:r>
              <a:rPr lang="en-US" altLang="ko-KR" dirty="0" smtClean="0">
                <a:solidFill>
                  <a:srgbClr val="FF0000"/>
                </a:solidFill>
              </a:rPr>
              <a:t>” </a:t>
            </a:r>
            <a:r>
              <a:rPr lang="ko-KR" altLang="en-US" dirty="0" smtClean="0">
                <a:solidFill>
                  <a:srgbClr val="FF0000"/>
                </a:solidFill>
              </a:rPr>
              <a:t>이름 변경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복사</a:t>
            </a:r>
            <a:r>
              <a:rPr lang="en-US" altLang="ko-KR" dirty="0" smtClean="0">
                <a:solidFill>
                  <a:srgbClr val="FF0000"/>
                </a:solidFill>
              </a:rPr>
              <a:t>/</a:t>
            </a:r>
            <a:r>
              <a:rPr lang="ko-KR" altLang="en-US" dirty="0" err="1" smtClean="0">
                <a:solidFill>
                  <a:srgbClr val="FF0000"/>
                </a:solidFill>
              </a:rPr>
              <a:t>붙여넣기하여</a:t>
            </a:r>
            <a:r>
              <a:rPr lang="ko-KR" altLang="en-US" dirty="0" smtClean="0">
                <a:solidFill>
                  <a:srgbClr val="FF0000"/>
                </a:solidFill>
              </a:rPr>
              <a:t> 총 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</a:rPr>
              <a:t>개 생성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02862" y="5214817"/>
            <a:ext cx="1337333" cy="93932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163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/>
              <a:t>생</a:t>
            </a:r>
            <a:r>
              <a:rPr lang="ko-KR" altLang="en-US" dirty="0" smtClean="0"/>
              <a:t>성 위치를 시각화하기 위한 </a:t>
            </a:r>
            <a:r>
              <a:rPr lang="en-US" altLang="ko-KR" dirty="0" smtClean="0"/>
              <a:t>Gizmo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/>
              <a:t>적 로봇 </a:t>
            </a:r>
            <a:r>
              <a:rPr lang="ko-KR" altLang="en-US" dirty="0" err="1"/>
              <a:t>리스폰</a:t>
            </a:r>
            <a:r>
              <a:rPr lang="ko-KR" altLang="en-US" dirty="0"/>
              <a:t> 및 배경음악 설정</a:t>
            </a:r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76</a:t>
            </a:fld>
            <a:endParaRPr 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SpawnPoint</a:t>
            </a:r>
            <a:r>
              <a:rPr lang="en-US" altLang="ko-KR" dirty="0" smtClean="0"/>
              <a:t> 5</a:t>
            </a:r>
            <a:r>
              <a:rPr lang="ko-KR" altLang="en-US" dirty="0" smtClean="0"/>
              <a:t>개 동시 선택하여 </a:t>
            </a:r>
            <a:r>
              <a:rPr lang="en-US" altLang="ko-KR" dirty="0" err="1" smtClean="0"/>
              <a:t>FirePos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903485"/>
            <a:ext cx="8115300" cy="40290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42760" y="5157210"/>
            <a:ext cx="979318" cy="7753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1" idx="3"/>
          </p:cNvCxnSpPr>
          <p:nvPr/>
        </p:nvCxnSpPr>
        <p:spPr>
          <a:xfrm>
            <a:off x="4568472" y="2803339"/>
            <a:ext cx="291563" cy="798482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35074" y="3067583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2. </a:t>
            </a:r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73803" y="2704000"/>
            <a:ext cx="894669" cy="19867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719689" y="3766726"/>
            <a:ext cx="3892279" cy="18641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99179" y="3675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2331" y="5970110"/>
            <a:ext cx="184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 smtClean="0">
                <a:solidFill>
                  <a:srgbClr val="FF0000"/>
                </a:solidFill>
              </a:rPr>
              <a:t>. 5</a:t>
            </a:r>
            <a:r>
              <a:rPr lang="ko-KR" altLang="en-US" dirty="0" smtClean="0">
                <a:solidFill>
                  <a:srgbClr val="FF0000"/>
                </a:solidFill>
              </a:rPr>
              <a:t>개 모두 선택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54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생성 위치 조작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/>
              <a:t>적 로봇 </a:t>
            </a:r>
            <a:r>
              <a:rPr lang="ko-KR" altLang="en-US" dirty="0" err="1"/>
              <a:t>리스폰</a:t>
            </a:r>
            <a:r>
              <a:rPr lang="ko-KR" altLang="en-US" dirty="0"/>
              <a:t> 및 배경음악 설정</a:t>
            </a:r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77</a:t>
            </a:fld>
            <a:endParaRPr 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SpawnPoint</a:t>
            </a:r>
            <a:r>
              <a:rPr lang="ko-KR" altLang="en-US" dirty="0" smtClean="0"/>
              <a:t>를 직접 조작하여 원하는 위치에 배치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Scene </a:t>
            </a:r>
            <a:r>
              <a:rPr lang="ko-KR" altLang="en-US" dirty="0" err="1" smtClean="0"/>
              <a:t>뷰에서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Zoom Out</a:t>
            </a:r>
            <a:r>
              <a:rPr lang="ko-KR" altLang="en-US" dirty="0" smtClean="0"/>
              <a:t>하여 마우스 이용하여 이동 처리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39346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적 로봇 생성하는 스크립트 생성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/>
              <a:t>적 로봇 </a:t>
            </a:r>
            <a:r>
              <a:rPr lang="ko-KR" altLang="en-US" dirty="0" err="1"/>
              <a:t>리스폰</a:t>
            </a:r>
            <a:r>
              <a:rPr lang="ko-KR" altLang="en-US" dirty="0"/>
              <a:t> 및 배경음악 설정</a:t>
            </a:r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78</a:t>
            </a:fld>
            <a:endParaRPr 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SpawnManager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스크립트 생성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90" y="1465069"/>
            <a:ext cx="5587880" cy="49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6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적 로봇 생성하는 스크립트 적용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/>
              <a:t>적 로봇 </a:t>
            </a:r>
            <a:r>
              <a:rPr lang="ko-KR" altLang="en-US" dirty="0" err="1"/>
              <a:t>리스폰</a:t>
            </a:r>
            <a:r>
              <a:rPr lang="ko-KR" altLang="en-US" dirty="0"/>
              <a:t> 및 배경음악 설정</a:t>
            </a:r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79</a:t>
            </a:fld>
            <a:endParaRPr 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SpawnManager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스크립트 적용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8" y="1993231"/>
            <a:ext cx="5746675" cy="4038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26697" y="5306341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42758" y="5675673"/>
            <a:ext cx="1440176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87056" y="3530221"/>
            <a:ext cx="1502377" cy="1868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10" idx="1"/>
            <a:endCxn id="9" idx="3"/>
          </p:cNvCxnSpPr>
          <p:nvPr/>
        </p:nvCxnSpPr>
        <p:spPr>
          <a:xfrm flipH="1">
            <a:off x="2382934" y="3623628"/>
            <a:ext cx="2804122" cy="2167259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9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게임 리소스 생각하기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게임에 사용할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Animations, Asset Store, Materials, Prefabs, Scenes, Scripts </a:t>
            </a:r>
            <a:r>
              <a:rPr lang="ko-KR" altLang="en-US" dirty="0" smtClean="0"/>
              <a:t>폴더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프로젝트와 씬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15" y="2600195"/>
            <a:ext cx="5060675" cy="34211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53537" y="3313786"/>
            <a:ext cx="1612996" cy="126735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366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적 로봇 </a:t>
            </a:r>
            <a:r>
              <a:rPr lang="en-US" altLang="ko-KR" dirty="0" smtClean="0"/>
              <a:t>Prefab</a:t>
            </a:r>
            <a:r>
              <a:rPr lang="ko-KR" altLang="en-US" dirty="0" smtClean="0"/>
              <a:t>화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/>
              <a:t>적 로봇 </a:t>
            </a:r>
            <a:r>
              <a:rPr lang="ko-KR" altLang="en-US" dirty="0" err="1"/>
              <a:t>리스폰</a:t>
            </a:r>
            <a:r>
              <a:rPr lang="ko-KR" altLang="en-US" dirty="0"/>
              <a:t> 및 배경음악 설정</a:t>
            </a:r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80</a:t>
            </a:fld>
            <a:endParaRPr 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Robot1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Prefabs</a:t>
            </a:r>
            <a:r>
              <a:rPr lang="ko-KR" altLang="en-US" dirty="0" smtClean="0"/>
              <a:t>폴더에 </a:t>
            </a:r>
            <a:r>
              <a:rPr lang="en-US" altLang="ko-KR" dirty="0" err="1" smtClean="0"/>
              <a:t>drag&amp;drop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873611"/>
            <a:ext cx="5805374" cy="3874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1042" y="4525307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29605" y="5113596"/>
            <a:ext cx="1440176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35074" y="4063853"/>
            <a:ext cx="1502377" cy="18681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 flipV="1">
            <a:off x="2569781" y="4157260"/>
            <a:ext cx="965293" cy="1071550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4296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SpawnPoint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Enemy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/>
              <a:t>적 로봇 </a:t>
            </a:r>
            <a:r>
              <a:rPr lang="ko-KR" altLang="en-US" dirty="0" err="1"/>
              <a:t>리스폰</a:t>
            </a:r>
            <a:r>
              <a:rPr lang="ko-KR" altLang="en-US" dirty="0"/>
              <a:t> 및 배경음악 설정</a:t>
            </a:r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81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7" y="1623216"/>
            <a:ext cx="8143875" cy="401002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17" idx="3"/>
            <a:endCxn id="14" idx="1"/>
          </p:cNvCxnSpPr>
          <p:nvPr/>
        </p:nvCxnSpPr>
        <p:spPr>
          <a:xfrm flipV="1">
            <a:off x="1864471" y="3730238"/>
            <a:ext cx="4781381" cy="117035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45852" y="3628227"/>
            <a:ext cx="1966116" cy="2040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42759" y="4825467"/>
            <a:ext cx="921712" cy="1502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838025" y="3760814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/>
          <p:cNvCxnSpPr>
            <a:stCxn id="21" idx="3"/>
            <a:endCxn id="19" idx="1"/>
          </p:cNvCxnSpPr>
          <p:nvPr/>
        </p:nvCxnSpPr>
        <p:spPr>
          <a:xfrm flipV="1">
            <a:off x="1864471" y="3889160"/>
            <a:ext cx="4781381" cy="117035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645852" y="3787149"/>
            <a:ext cx="1966116" cy="2040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42759" y="4984389"/>
            <a:ext cx="921712" cy="1502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5" idx="3"/>
            <a:endCxn id="24" idx="1"/>
          </p:cNvCxnSpPr>
          <p:nvPr/>
        </p:nvCxnSpPr>
        <p:spPr>
          <a:xfrm flipV="1">
            <a:off x="1856993" y="4041560"/>
            <a:ext cx="4781381" cy="117035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38374" y="3939549"/>
            <a:ext cx="1966116" cy="2040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35281" y="5136789"/>
            <a:ext cx="921712" cy="1502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8" idx="3"/>
            <a:endCxn id="27" idx="1"/>
          </p:cNvCxnSpPr>
          <p:nvPr/>
        </p:nvCxnSpPr>
        <p:spPr>
          <a:xfrm flipV="1">
            <a:off x="1864471" y="4205249"/>
            <a:ext cx="4781381" cy="117035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645852" y="4103238"/>
            <a:ext cx="1966116" cy="2040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42759" y="5300478"/>
            <a:ext cx="921712" cy="1502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31" idx="3"/>
            <a:endCxn id="30" idx="1"/>
          </p:cNvCxnSpPr>
          <p:nvPr/>
        </p:nvCxnSpPr>
        <p:spPr>
          <a:xfrm flipV="1">
            <a:off x="1868282" y="4357649"/>
            <a:ext cx="4781381" cy="1170351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649663" y="4255638"/>
            <a:ext cx="1966116" cy="20402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46570" y="5452878"/>
            <a:ext cx="921712" cy="1502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3"/>
            <a:endCxn id="36" idx="1"/>
          </p:cNvCxnSpPr>
          <p:nvPr/>
        </p:nvCxnSpPr>
        <p:spPr>
          <a:xfrm>
            <a:off x="4860035" y="2359919"/>
            <a:ext cx="1793295" cy="2257169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653330" y="4510049"/>
            <a:ext cx="1966260" cy="21407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211320" y="2236578"/>
            <a:ext cx="648715" cy="24668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7352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적 로봇 생성 테스트 화면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/>
              <a:t>적 로봇 </a:t>
            </a:r>
            <a:r>
              <a:rPr lang="ko-KR" altLang="en-US" dirty="0" err="1"/>
              <a:t>리스폰</a:t>
            </a:r>
            <a:r>
              <a:rPr lang="ko-KR" altLang="en-US" dirty="0"/>
              <a:t> 및 배경음악 설정</a:t>
            </a:r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82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5" y="1873611"/>
            <a:ext cx="8763000" cy="41719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70969" y="3371393"/>
            <a:ext cx="648715" cy="4195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4296" y="4120284"/>
            <a:ext cx="648715" cy="4195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51319" y="2852930"/>
            <a:ext cx="648715" cy="4195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86027" y="4272428"/>
            <a:ext cx="648715" cy="4195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62442" y="3394549"/>
            <a:ext cx="648715" cy="41950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flipH="1">
            <a:off x="5488635" y="5286279"/>
            <a:ext cx="299923" cy="193307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 flipH="1">
            <a:off x="7662912" y="4325368"/>
            <a:ext cx="299923" cy="193307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flipH="1">
            <a:off x="4593858" y="4023630"/>
            <a:ext cx="299923" cy="193307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 flipH="1">
            <a:off x="4399179" y="5307436"/>
            <a:ext cx="299923" cy="193307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 flipH="1">
            <a:off x="3269830" y="5479586"/>
            <a:ext cx="299923" cy="193307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6613" y="5450808"/>
            <a:ext cx="113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Enermy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06599" y="3313786"/>
            <a:ext cx="113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Respawn Place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92681" y="5618066"/>
            <a:ext cx="113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Player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 flipH="1">
            <a:off x="4287264" y="5677133"/>
            <a:ext cx="456554" cy="285922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911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배경 음악 설정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/>
              <a:t>적 로봇 </a:t>
            </a:r>
            <a:r>
              <a:rPr lang="ko-KR" altLang="en-US" dirty="0" err="1"/>
              <a:t>리스폰</a:t>
            </a:r>
            <a:r>
              <a:rPr lang="ko-KR" altLang="en-US" dirty="0"/>
              <a:t> 및 배경음악 설정</a:t>
            </a:r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83</a:t>
            </a:fld>
            <a:endParaRPr 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4676593"/>
          </a:xfrm>
        </p:spPr>
        <p:txBody>
          <a:bodyPr/>
          <a:lstStyle/>
          <a:p>
            <a:r>
              <a:rPr lang="en-US" altLang="ko-KR" dirty="0" smtClean="0"/>
              <a:t> Rock Music</a:t>
            </a:r>
            <a:r>
              <a:rPr lang="ko-KR" altLang="en-US" dirty="0" smtClean="0"/>
              <a:t>을 선택하여 </a:t>
            </a:r>
            <a:r>
              <a:rPr lang="en-US" altLang="ko-KR" dirty="0" smtClean="0"/>
              <a:t>Hierarchy </a:t>
            </a:r>
            <a:r>
              <a:rPr lang="ko-KR" altLang="en-US" dirty="0" err="1" smtClean="0"/>
              <a:t>뷰에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drag&amp;drop</a:t>
            </a:r>
            <a:r>
              <a:rPr lang="en-US" altLang="ko-KR" dirty="0" smtClean="0"/>
              <a:t>, Loop </a:t>
            </a:r>
            <a:r>
              <a:rPr lang="ko-KR" altLang="en-US" dirty="0" smtClean="0"/>
              <a:t>체</a:t>
            </a:r>
            <a:r>
              <a:rPr lang="ko-KR" altLang="en-US" dirty="0"/>
              <a:t>크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5" y="1873611"/>
            <a:ext cx="4681567" cy="2765136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9" idx="3"/>
            <a:endCxn id="8" idx="1"/>
          </p:cNvCxnSpPr>
          <p:nvPr/>
        </p:nvCxnSpPr>
        <p:spPr>
          <a:xfrm flipV="1">
            <a:off x="1415738" y="2449682"/>
            <a:ext cx="2292156" cy="1112047"/>
          </a:xfrm>
          <a:prstGeom prst="straightConnector1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07894" y="2334468"/>
            <a:ext cx="806499" cy="23042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4026" y="3486607"/>
            <a:ext cx="921712" cy="1502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74668" y="2692610"/>
            <a:ext cx="144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drag&amp;drop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51" y="1777389"/>
            <a:ext cx="3084390" cy="479894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57550" y="4465926"/>
            <a:ext cx="1357873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799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최종 게임 실행 화면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498475" y="87313"/>
            <a:ext cx="3900704" cy="288925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en-US" altLang="ko-KR" dirty="0" smtClean="0"/>
              <a:t> </a:t>
            </a:r>
            <a:r>
              <a:rPr lang="ko-KR" altLang="en-US" dirty="0"/>
              <a:t>적 로봇 </a:t>
            </a:r>
            <a:r>
              <a:rPr lang="ko-KR" altLang="en-US" dirty="0" err="1"/>
              <a:t>리스폰</a:t>
            </a:r>
            <a:r>
              <a:rPr lang="ko-KR" altLang="en-US" dirty="0"/>
              <a:t> 및 배경음악 설정</a:t>
            </a:r>
          </a:p>
          <a:p>
            <a:endParaRPr lang="ko-KR" altLang="en-US" dirty="0"/>
          </a:p>
        </p:txBody>
      </p:sp>
      <p:sp>
        <p:nvSpPr>
          <p:cNvPr id="4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</p:spPr>
        <p:txBody>
          <a:bodyPr/>
          <a:lstStyle/>
          <a:p>
            <a:fld id="{12CADBE4-966B-4F0C-AF81-59D2D1B847A2}" type="slidenum">
              <a:rPr lang="en-US" altLang="ko-KR"/>
              <a:pPr/>
              <a:t>84</a:t>
            </a:fld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5" y="1294167"/>
            <a:ext cx="8435326" cy="5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07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게임 리소스 생각하기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게임에 사용할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배경 </a:t>
            </a:r>
            <a:r>
              <a:rPr lang="ko-KR" altLang="en-US" dirty="0" err="1" smtClean="0"/>
              <a:t>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: White City – </a:t>
            </a:r>
            <a:r>
              <a:rPr lang="ko-KR" altLang="en-US" dirty="0" smtClean="0"/>
              <a:t>전체 설치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프로젝트와 씬 만들기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3" y="2443497"/>
            <a:ext cx="6970447" cy="421303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94742" y="3429000"/>
            <a:ext cx="806498" cy="1728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7969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6494</TotalTime>
  <Words>2394</Words>
  <Application>Microsoft Office PowerPoint</Application>
  <PresentationFormat>화면 슬라이드 쇼(4:3)</PresentationFormat>
  <Paragraphs>518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84</vt:i4>
      </vt:variant>
    </vt:vector>
  </HeadingPairs>
  <TitlesOfParts>
    <vt:vector size="93" baseType="lpstr">
      <vt:lpstr>KoPub돋움체_Pro Bold</vt:lpstr>
      <vt:lpstr>KoPub돋움체_Pro Light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1. 게임 기획하기</vt:lpstr>
      <vt:lpstr>2. 게임 리소스 생각하기</vt:lpstr>
      <vt:lpstr>PowerPoint 프레젠테이션</vt:lpstr>
      <vt:lpstr>1. 프로젝트 만들기</vt:lpstr>
      <vt:lpstr>2. 게임 리소스 생각하기</vt:lpstr>
      <vt:lpstr>2. 게임 리소스 생각하기</vt:lpstr>
      <vt:lpstr>2. 게임 리소스 생각하기</vt:lpstr>
      <vt:lpstr>2. 게임 리소스 생각하기</vt:lpstr>
      <vt:lpstr>2. 게임 리소스 생각하기</vt:lpstr>
      <vt:lpstr>2. 게임 리소스 생각하기</vt:lpstr>
      <vt:lpstr>2. 게임 리소스 생각하기</vt:lpstr>
      <vt:lpstr>3. 씬 만들기</vt:lpstr>
      <vt:lpstr>3. 씬 저장하기</vt:lpstr>
      <vt:lpstr>PowerPoint 프레젠테이션</vt:lpstr>
      <vt:lpstr>1. Camera 및 플레이어 설치</vt:lpstr>
      <vt:lpstr>1. Camera 및 플레이어 설치</vt:lpstr>
      <vt:lpstr>1. Camera 및 플레이어 설치</vt:lpstr>
      <vt:lpstr>1. Camera 및 플레이어 설치</vt:lpstr>
      <vt:lpstr>1. Camera 및 플레이어 설치</vt:lpstr>
      <vt:lpstr>1. Camera 및 플레이어 설치</vt:lpstr>
      <vt:lpstr>1. Camera 및 플레이어 설치</vt:lpstr>
      <vt:lpstr>1. Camera 및 플레이어 설치 후 화면</vt:lpstr>
      <vt:lpstr>2. 플레이어(Controller) 무기 모델링</vt:lpstr>
      <vt:lpstr>2. 플레이어(Controller) 무기 모델링</vt:lpstr>
      <vt:lpstr>2. 플레이어(Controller) 무기 모델링</vt:lpstr>
      <vt:lpstr>PowerPoint 프레젠테이션</vt:lpstr>
      <vt:lpstr>1. 총알 구현</vt:lpstr>
      <vt:lpstr>1. 총알 구현</vt:lpstr>
      <vt:lpstr>1. 총알 구현</vt:lpstr>
      <vt:lpstr>2. 총알 날아가는 스트립트 구현</vt:lpstr>
      <vt:lpstr>3. 총알 날아가는 스크립트 적용 및 Prefab화</vt:lpstr>
      <vt:lpstr>4. 총알 Tag 적용</vt:lpstr>
      <vt:lpstr>5. 총알 발사</vt:lpstr>
      <vt:lpstr>5. 총알 발사</vt:lpstr>
      <vt:lpstr>5. 총알 발사</vt:lpstr>
      <vt:lpstr>5. Trigger 입력으로 총알 발사</vt:lpstr>
      <vt:lpstr>5. Trigger 입력으로 총알 발사</vt:lpstr>
      <vt:lpstr>5. Trigger 입력으로 총알 발사</vt:lpstr>
      <vt:lpstr>5. 총알 발사</vt:lpstr>
      <vt:lpstr>5. 총알 발사</vt:lpstr>
      <vt:lpstr>5. 총알 발사</vt:lpstr>
      <vt:lpstr>PowerPoint 프레젠테이션</vt:lpstr>
      <vt:lpstr>1. 적 캐랙터 모델 적용</vt:lpstr>
      <vt:lpstr>2. 로봇 애니메이션 설정</vt:lpstr>
      <vt:lpstr>2. 로봇 애니메이션 설정</vt:lpstr>
      <vt:lpstr>2. 로봇 애니메이션 설정</vt:lpstr>
      <vt:lpstr>2. 로봇 애니메이션 설정</vt:lpstr>
      <vt:lpstr>2. 로봇 애니메이션 설정</vt:lpstr>
      <vt:lpstr>PowerPoint 프레젠테이션</vt:lpstr>
      <vt:lpstr>1. 유니티의 네비게이션 기능 사용</vt:lpstr>
      <vt:lpstr>2. 적 Robot에 대해 Component 추가</vt:lpstr>
      <vt:lpstr>3. 적 로봇 공격 스크립트(EnemyCtrl) 작성</vt:lpstr>
      <vt:lpstr>4. 적 로봇 공격 스크립트(EnemyCtrl) 설명 </vt:lpstr>
      <vt:lpstr>5. 적 Robot에 EnemyCtrl, Hit Effect 적용</vt:lpstr>
      <vt:lpstr>6. 적 Robot에 대해 Component 추가</vt:lpstr>
      <vt:lpstr>7. 적 로봇 공격 및 죽음 실행 화면</vt:lpstr>
      <vt:lpstr>PowerPoint 프레젠테이션</vt:lpstr>
      <vt:lpstr>1. UI &gt; Panel 추가 후 Canvas 설정</vt:lpstr>
      <vt:lpstr>2. Panel 설정</vt:lpstr>
      <vt:lpstr>5. Player의 Damage 처리</vt:lpstr>
      <vt:lpstr>6. 적 로봇이 Player 공격 처리</vt:lpstr>
      <vt:lpstr>7. PlayerCtrl 스크립트 적용</vt:lpstr>
      <vt:lpstr>8. Scene 추가</vt:lpstr>
      <vt:lpstr>PowerPoint 프레젠테이션</vt:lpstr>
      <vt:lpstr>1. Player Score와 HP UI 설정</vt:lpstr>
      <vt:lpstr>1. Player Score와 HP UI 설정</vt:lpstr>
      <vt:lpstr>1. Player Score와 HP UI 설정</vt:lpstr>
      <vt:lpstr>1. Player Score와 HP UI 설정</vt:lpstr>
      <vt:lpstr>1. Player Score와 HP UI 설정</vt:lpstr>
      <vt:lpstr>2. UI 설정 후 실행 화면</vt:lpstr>
      <vt:lpstr>PowerPoint 프레젠테이션</vt:lpstr>
      <vt:lpstr>1. 리스폰 기능과 위치 지정할 오브젝트 추가</vt:lpstr>
      <vt:lpstr>2. 생성 위치를 시각화하기 위한 Gizmo 적용</vt:lpstr>
      <vt:lpstr>3. 생성 위치 조작</vt:lpstr>
      <vt:lpstr>4. 적 로봇 생성하는 스크립트 생성</vt:lpstr>
      <vt:lpstr>5. 적 로봇 생성하는 스크립트 적용</vt:lpstr>
      <vt:lpstr>6. 적 로봇 Prefab화</vt:lpstr>
      <vt:lpstr>7. SpawnPoint와 Enemy 적용</vt:lpstr>
      <vt:lpstr>8. 적 로봇 생성 테스트 화면</vt:lpstr>
      <vt:lpstr>9. 배경 음악 설정</vt:lpstr>
      <vt:lpstr>10. 최종 게임 실행 화면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680</cp:revision>
  <cp:lastPrinted>2016-04-14T07:37:01Z</cp:lastPrinted>
  <dcterms:created xsi:type="dcterms:W3CDTF">2013-04-05T19:58:06Z</dcterms:created>
  <dcterms:modified xsi:type="dcterms:W3CDTF">2022-05-30T04:54:02Z</dcterms:modified>
</cp:coreProperties>
</file>